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7" r:id="rId11"/>
    <p:sldId id="262" r:id="rId12"/>
    <p:sldId id="263" r:id="rId13"/>
    <p:sldId id="264" r:id="rId14"/>
    <p:sldId id="265" r:id="rId15"/>
    <p:sldId id="266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1" autoAdjust="0"/>
    <p:restoredTop sz="94660"/>
  </p:normalViewPr>
  <p:slideViewPr>
    <p:cSldViewPr snapToGrid="0">
      <p:cViewPr varScale="1">
        <p:scale>
          <a:sx n="73" d="100"/>
          <a:sy n="73" d="100"/>
        </p:scale>
        <p:origin x="82" y="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, Beccy" userId="e236b3f3-220d-4a62-9634-ac228e22ff72" providerId="ADAL" clId="{DD3B080A-15C2-46D9-ACA7-1940B3B57AAD}"/>
    <pc:docChg chg="modSld">
      <pc:chgData name="James, Beccy" userId="e236b3f3-220d-4a62-9634-ac228e22ff72" providerId="ADAL" clId="{DD3B080A-15C2-46D9-ACA7-1940B3B57AAD}" dt="2025-04-25T12:14:32.476" v="193" actId="13244"/>
      <pc:docMkLst>
        <pc:docMk/>
      </pc:docMkLst>
      <pc:sldChg chg="modSp mod">
        <pc:chgData name="James, Beccy" userId="e236b3f3-220d-4a62-9634-ac228e22ff72" providerId="ADAL" clId="{DD3B080A-15C2-46D9-ACA7-1940B3B57AAD}" dt="2025-04-25T12:10:35" v="1" actId="962"/>
        <pc:sldMkLst>
          <pc:docMk/>
          <pc:sldMk cId="2391778291" sldId="256"/>
        </pc:sldMkLst>
        <pc:picChg chg="mod">
          <ac:chgData name="James, Beccy" userId="e236b3f3-220d-4a62-9634-ac228e22ff72" providerId="ADAL" clId="{DD3B080A-15C2-46D9-ACA7-1940B3B57AAD}" dt="2025-04-25T12:10:35" v="1" actId="962"/>
          <ac:picMkLst>
            <pc:docMk/>
            <pc:sldMk cId="2391778291" sldId="256"/>
            <ac:picMk id="5" creationId="{656C5CF3-1506-C15F-90F4-2BF0C8A0AF7D}"/>
          </ac:picMkLst>
        </pc:picChg>
        <pc:picChg chg="mod">
          <ac:chgData name="James, Beccy" userId="e236b3f3-220d-4a62-9634-ac228e22ff72" providerId="ADAL" clId="{DD3B080A-15C2-46D9-ACA7-1940B3B57AAD}" dt="2025-04-25T12:10:30.965" v="0" actId="962"/>
          <ac:picMkLst>
            <pc:docMk/>
            <pc:sldMk cId="2391778291" sldId="256"/>
            <ac:picMk id="10" creationId="{D5253699-AD3D-BF25-4B43-E0B7BB5ABF5D}"/>
          </ac:picMkLst>
        </pc:picChg>
      </pc:sldChg>
      <pc:sldChg chg="addSp modSp mod">
        <pc:chgData name="James, Beccy" userId="e236b3f3-220d-4a62-9634-ac228e22ff72" providerId="ADAL" clId="{DD3B080A-15C2-46D9-ACA7-1940B3B57AAD}" dt="2025-04-25T12:11:23.821" v="50" actId="207"/>
        <pc:sldMkLst>
          <pc:docMk/>
          <pc:sldMk cId="2184404768" sldId="257"/>
        </pc:sldMkLst>
        <pc:spChg chg="add mod">
          <ac:chgData name="James, Beccy" userId="e236b3f3-220d-4a62-9634-ac228e22ff72" providerId="ADAL" clId="{DD3B080A-15C2-46D9-ACA7-1940B3B57AAD}" dt="2025-04-25T12:11:23.821" v="50" actId="207"/>
          <ac:spMkLst>
            <pc:docMk/>
            <pc:sldMk cId="2184404768" sldId="257"/>
            <ac:spMk id="2" creationId="{AE49903E-5C19-4D16-3E58-0CB1A885123F}"/>
          </ac:spMkLst>
        </pc:spChg>
        <pc:picChg chg="mod">
          <ac:chgData name="James, Beccy" userId="e236b3f3-220d-4a62-9634-ac228e22ff72" providerId="ADAL" clId="{DD3B080A-15C2-46D9-ACA7-1940B3B57AAD}" dt="2025-04-25T12:10:37.018" v="2" actId="962"/>
          <ac:picMkLst>
            <pc:docMk/>
            <pc:sldMk cId="2184404768" sldId="257"/>
            <ac:picMk id="4" creationId="{190C8347-7D63-310E-7E0E-9349D548CE0F}"/>
          </ac:picMkLst>
        </pc:picChg>
      </pc:sldChg>
      <pc:sldChg chg="addSp modSp mod">
        <pc:chgData name="James, Beccy" userId="e236b3f3-220d-4a62-9634-ac228e22ff72" providerId="ADAL" clId="{DD3B080A-15C2-46D9-ACA7-1940B3B57AAD}" dt="2025-04-25T12:11:42.229" v="61" actId="207"/>
        <pc:sldMkLst>
          <pc:docMk/>
          <pc:sldMk cId="3802641405" sldId="258"/>
        </pc:sldMkLst>
        <pc:spChg chg="add mod">
          <ac:chgData name="James, Beccy" userId="e236b3f3-220d-4a62-9634-ac228e22ff72" providerId="ADAL" clId="{DD3B080A-15C2-46D9-ACA7-1940B3B57AAD}" dt="2025-04-25T12:11:42.229" v="61" actId="207"/>
          <ac:spMkLst>
            <pc:docMk/>
            <pc:sldMk cId="3802641405" sldId="258"/>
            <ac:spMk id="2" creationId="{A330C652-4778-6861-3348-239DCAD48AF1}"/>
          </ac:spMkLst>
        </pc:spChg>
        <pc:picChg chg="mod">
          <ac:chgData name="James, Beccy" userId="e236b3f3-220d-4a62-9634-ac228e22ff72" providerId="ADAL" clId="{DD3B080A-15C2-46D9-ACA7-1940B3B57AAD}" dt="2025-04-25T12:10:37.606" v="3" actId="962"/>
          <ac:picMkLst>
            <pc:docMk/>
            <pc:sldMk cId="3802641405" sldId="258"/>
            <ac:picMk id="3" creationId="{B2B4C1CE-67FC-E34B-2FEB-73B8CCA7DF7A}"/>
          </ac:picMkLst>
        </pc:picChg>
        <pc:picChg chg="mod">
          <ac:chgData name="James, Beccy" userId="e236b3f3-220d-4a62-9634-ac228e22ff72" providerId="ADAL" clId="{DD3B080A-15C2-46D9-ACA7-1940B3B57AAD}" dt="2025-04-25T12:10:38.210" v="4" actId="962"/>
          <ac:picMkLst>
            <pc:docMk/>
            <pc:sldMk cId="3802641405" sldId="258"/>
            <ac:picMk id="5" creationId="{94417DAF-4D07-AC6A-6C91-00240EA8E017}"/>
          </ac:picMkLst>
        </pc:picChg>
      </pc:sldChg>
      <pc:sldChg chg="addSp modSp mod">
        <pc:chgData name="James, Beccy" userId="e236b3f3-220d-4a62-9634-ac228e22ff72" providerId="ADAL" clId="{DD3B080A-15C2-46D9-ACA7-1940B3B57AAD}" dt="2025-04-25T12:11:59.107" v="69" actId="20577"/>
        <pc:sldMkLst>
          <pc:docMk/>
          <pc:sldMk cId="1335792730" sldId="259"/>
        </pc:sldMkLst>
        <pc:spChg chg="add mod">
          <ac:chgData name="James, Beccy" userId="e236b3f3-220d-4a62-9634-ac228e22ff72" providerId="ADAL" clId="{DD3B080A-15C2-46D9-ACA7-1940B3B57AAD}" dt="2025-04-25T12:11:59.107" v="69" actId="20577"/>
          <ac:spMkLst>
            <pc:docMk/>
            <pc:sldMk cId="1335792730" sldId="259"/>
            <ac:spMk id="2" creationId="{30B5AE52-7BCC-3DCB-B3AC-748EB00CF02D}"/>
          </ac:spMkLst>
        </pc:spChg>
        <pc:picChg chg="mod">
          <ac:chgData name="James, Beccy" userId="e236b3f3-220d-4a62-9634-ac228e22ff72" providerId="ADAL" clId="{DD3B080A-15C2-46D9-ACA7-1940B3B57AAD}" dt="2025-04-25T12:10:38.763" v="5" actId="962"/>
          <ac:picMkLst>
            <pc:docMk/>
            <pc:sldMk cId="1335792730" sldId="259"/>
            <ac:picMk id="7" creationId="{B3A93E62-41EC-D4C6-B07B-269850E06285}"/>
          </ac:picMkLst>
        </pc:picChg>
        <pc:picChg chg="mod">
          <ac:chgData name="James, Beccy" userId="e236b3f3-220d-4a62-9634-ac228e22ff72" providerId="ADAL" clId="{DD3B080A-15C2-46D9-ACA7-1940B3B57AAD}" dt="2025-04-25T12:10:39.348" v="6" actId="962"/>
          <ac:picMkLst>
            <pc:docMk/>
            <pc:sldMk cId="1335792730" sldId="259"/>
            <ac:picMk id="9" creationId="{A77395DD-E3CD-EDCB-7D7C-05D38D2CC836}"/>
          </ac:picMkLst>
        </pc:picChg>
        <pc:picChg chg="mod">
          <ac:chgData name="James, Beccy" userId="e236b3f3-220d-4a62-9634-ac228e22ff72" providerId="ADAL" clId="{DD3B080A-15C2-46D9-ACA7-1940B3B57AAD}" dt="2025-04-25T12:10:39.947" v="7" actId="962"/>
          <ac:picMkLst>
            <pc:docMk/>
            <pc:sldMk cId="1335792730" sldId="259"/>
            <ac:picMk id="11" creationId="{A6D661C7-09A6-9FD3-3385-7A4FC2D27D2B}"/>
          </ac:picMkLst>
        </pc:picChg>
        <pc:picChg chg="mod">
          <ac:chgData name="James, Beccy" userId="e236b3f3-220d-4a62-9634-ac228e22ff72" providerId="ADAL" clId="{DD3B080A-15C2-46D9-ACA7-1940B3B57AAD}" dt="2025-04-25T12:10:40.548" v="8" actId="962"/>
          <ac:picMkLst>
            <pc:docMk/>
            <pc:sldMk cId="1335792730" sldId="259"/>
            <ac:picMk id="13" creationId="{231C2E40-EBF8-5770-7AA6-46ABB09AD168}"/>
          </ac:picMkLst>
        </pc:picChg>
      </pc:sldChg>
      <pc:sldChg chg="addSp modSp mod">
        <pc:chgData name="James, Beccy" userId="e236b3f3-220d-4a62-9634-ac228e22ff72" providerId="ADAL" clId="{DD3B080A-15C2-46D9-ACA7-1940B3B57AAD}" dt="2025-04-25T12:14:12.724" v="191" actId="13244"/>
        <pc:sldMkLst>
          <pc:docMk/>
          <pc:sldMk cId="129850047" sldId="260"/>
        </pc:sldMkLst>
        <pc:spChg chg="add mod ord">
          <ac:chgData name="James, Beccy" userId="e236b3f3-220d-4a62-9634-ac228e22ff72" providerId="ADAL" clId="{DD3B080A-15C2-46D9-ACA7-1940B3B57AAD}" dt="2025-04-25T12:14:12.724" v="191" actId="13244"/>
          <ac:spMkLst>
            <pc:docMk/>
            <pc:sldMk cId="129850047" sldId="260"/>
            <ac:spMk id="2" creationId="{C54C2015-8043-FF5B-01DE-EDF10310C894}"/>
          </ac:spMkLst>
        </pc:spChg>
        <pc:picChg chg="mod">
          <ac:chgData name="James, Beccy" userId="e236b3f3-220d-4a62-9634-ac228e22ff72" providerId="ADAL" clId="{DD3B080A-15C2-46D9-ACA7-1940B3B57AAD}" dt="2025-04-25T12:10:41.157" v="9" actId="962"/>
          <ac:picMkLst>
            <pc:docMk/>
            <pc:sldMk cId="129850047" sldId="260"/>
            <ac:picMk id="8" creationId="{882BBC2A-A57F-BCA0-06B7-72D8AAE40BC5}"/>
          </ac:picMkLst>
        </pc:picChg>
      </pc:sldChg>
      <pc:sldChg chg="addSp modSp mod">
        <pc:chgData name="James, Beccy" userId="e236b3f3-220d-4a62-9634-ac228e22ff72" providerId="ADAL" clId="{DD3B080A-15C2-46D9-ACA7-1940B3B57AAD}" dt="2025-04-25T12:12:26.296" v="93" actId="20577"/>
        <pc:sldMkLst>
          <pc:docMk/>
          <pc:sldMk cId="2660001285" sldId="261"/>
        </pc:sldMkLst>
        <pc:spChg chg="add mod">
          <ac:chgData name="James, Beccy" userId="e236b3f3-220d-4a62-9634-ac228e22ff72" providerId="ADAL" clId="{DD3B080A-15C2-46D9-ACA7-1940B3B57AAD}" dt="2025-04-25T12:12:26.296" v="93" actId="20577"/>
          <ac:spMkLst>
            <pc:docMk/>
            <pc:sldMk cId="2660001285" sldId="261"/>
            <ac:spMk id="2" creationId="{E458E45F-8EE0-5723-E2B8-3863FCEDB006}"/>
          </ac:spMkLst>
        </pc:spChg>
        <pc:picChg chg="mod">
          <ac:chgData name="James, Beccy" userId="e236b3f3-220d-4a62-9634-ac228e22ff72" providerId="ADAL" clId="{DD3B080A-15C2-46D9-ACA7-1940B3B57AAD}" dt="2025-04-25T12:10:41.755" v="10" actId="962"/>
          <ac:picMkLst>
            <pc:docMk/>
            <pc:sldMk cId="2660001285" sldId="261"/>
            <ac:picMk id="9" creationId="{B1C22BD7-E432-D0BC-312F-FDFB95F11D5A}"/>
          </ac:picMkLst>
        </pc:picChg>
      </pc:sldChg>
      <pc:sldChg chg="addSp modSp mod">
        <pc:chgData name="James, Beccy" userId="e236b3f3-220d-4a62-9634-ac228e22ff72" providerId="ADAL" clId="{DD3B080A-15C2-46D9-ACA7-1940B3B57AAD}" dt="2025-04-25T12:12:37.305" v="101" actId="20577"/>
        <pc:sldMkLst>
          <pc:docMk/>
          <pc:sldMk cId="1770323598" sldId="262"/>
        </pc:sldMkLst>
        <pc:spChg chg="add mod">
          <ac:chgData name="James, Beccy" userId="e236b3f3-220d-4a62-9634-ac228e22ff72" providerId="ADAL" clId="{DD3B080A-15C2-46D9-ACA7-1940B3B57AAD}" dt="2025-04-25T12:12:37.305" v="101" actId="20577"/>
          <ac:spMkLst>
            <pc:docMk/>
            <pc:sldMk cId="1770323598" sldId="262"/>
            <ac:spMk id="2" creationId="{BC98EB62-B442-7B82-4E00-7ED396E99ACE}"/>
          </ac:spMkLst>
        </pc:spChg>
        <pc:picChg chg="mod">
          <ac:chgData name="James, Beccy" userId="e236b3f3-220d-4a62-9634-ac228e22ff72" providerId="ADAL" clId="{DD3B080A-15C2-46D9-ACA7-1940B3B57AAD}" dt="2025-04-25T12:10:43.643" v="13" actId="962"/>
          <ac:picMkLst>
            <pc:docMk/>
            <pc:sldMk cId="1770323598" sldId="262"/>
            <ac:picMk id="5" creationId="{91C94F23-5AD0-E3B4-E028-079A0A6548A5}"/>
          </ac:picMkLst>
        </pc:picChg>
        <pc:picChg chg="mod">
          <ac:chgData name="James, Beccy" userId="e236b3f3-220d-4a62-9634-ac228e22ff72" providerId="ADAL" clId="{DD3B080A-15C2-46D9-ACA7-1940B3B57AAD}" dt="2025-04-25T12:10:44.295" v="14" actId="962"/>
          <ac:picMkLst>
            <pc:docMk/>
            <pc:sldMk cId="1770323598" sldId="262"/>
            <ac:picMk id="7" creationId="{173B2704-E33E-0650-276F-52D88C9932C8}"/>
          </ac:picMkLst>
        </pc:picChg>
      </pc:sldChg>
      <pc:sldChg chg="addSp modSp mod">
        <pc:chgData name="James, Beccy" userId="e236b3f3-220d-4a62-9634-ac228e22ff72" providerId="ADAL" clId="{DD3B080A-15C2-46D9-ACA7-1940B3B57AAD}" dt="2025-04-25T12:12:44.874" v="109" actId="20577"/>
        <pc:sldMkLst>
          <pc:docMk/>
          <pc:sldMk cId="864898864" sldId="263"/>
        </pc:sldMkLst>
        <pc:spChg chg="add mod">
          <ac:chgData name="James, Beccy" userId="e236b3f3-220d-4a62-9634-ac228e22ff72" providerId="ADAL" clId="{DD3B080A-15C2-46D9-ACA7-1940B3B57AAD}" dt="2025-04-25T12:12:44.874" v="109" actId="20577"/>
          <ac:spMkLst>
            <pc:docMk/>
            <pc:sldMk cId="864898864" sldId="263"/>
            <ac:spMk id="2" creationId="{4EBB1D9E-790E-5727-F874-877CF350B620}"/>
          </ac:spMkLst>
        </pc:spChg>
        <pc:picChg chg="mod">
          <ac:chgData name="James, Beccy" userId="e236b3f3-220d-4a62-9634-ac228e22ff72" providerId="ADAL" clId="{DD3B080A-15C2-46D9-ACA7-1940B3B57AAD}" dt="2025-04-25T12:10:44.853" v="15" actId="962"/>
          <ac:picMkLst>
            <pc:docMk/>
            <pc:sldMk cId="864898864" sldId="263"/>
            <ac:picMk id="3" creationId="{1CB73ADE-25EA-68E7-78D0-CC9F48352864}"/>
          </ac:picMkLst>
        </pc:picChg>
        <pc:picChg chg="mod">
          <ac:chgData name="James, Beccy" userId="e236b3f3-220d-4a62-9634-ac228e22ff72" providerId="ADAL" clId="{DD3B080A-15C2-46D9-ACA7-1940B3B57AAD}" dt="2025-04-25T12:10:45.432" v="16" actId="962"/>
          <ac:picMkLst>
            <pc:docMk/>
            <pc:sldMk cId="864898864" sldId="263"/>
            <ac:picMk id="5" creationId="{26C590F1-E91D-978A-C23D-E36161D0EE83}"/>
          </ac:picMkLst>
        </pc:picChg>
        <pc:picChg chg="mod">
          <ac:chgData name="James, Beccy" userId="e236b3f3-220d-4a62-9634-ac228e22ff72" providerId="ADAL" clId="{DD3B080A-15C2-46D9-ACA7-1940B3B57AAD}" dt="2025-04-25T12:10:45.943" v="17" actId="962"/>
          <ac:picMkLst>
            <pc:docMk/>
            <pc:sldMk cId="864898864" sldId="263"/>
            <ac:picMk id="7" creationId="{FBE7E797-8452-6E9B-FFFD-97173240E933}"/>
          </ac:picMkLst>
        </pc:picChg>
      </pc:sldChg>
      <pc:sldChg chg="addSp modSp mod">
        <pc:chgData name="James, Beccy" userId="e236b3f3-220d-4a62-9634-ac228e22ff72" providerId="ADAL" clId="{DD3B080A-15C2-46D9-ACA7-1940B3B57AAD}" dt="2025-04-25T12:12:54.099" v="118" actId="20577"/>
        <pc:sldMkLst>
          <pc:docMk/>
          <pc:sldMk cId="1244638035" sldId="264"/>
        </pc:sldMkLst>
        <pc:spChg chg="add mod">
          <ac:chgData name="James, Beccy" userId="e236b3f3-220d-4a62-9634-ac228e22ff72" providerId="ADAL" clId="{DD3B080A-15C2-46D9-ACA7-1940B3B57AAD}" dt="2025-04-25T12:12:54.099" v="118" actId="20577"/>
          <ac:spMkLst>
            <pc:docMk/>
            <pc:sldMk cId="1244638035" sldId="264"/>
            <ac:spMk id="2" creationId="{085A9A9B-E175-79D2-0D7F-F8A597439697}"/>
          </ac:spMkLst>
        </pc:spChg>
        <pc:picChg chg="mod">
          <ac:chgData name="James, Beccy" userId="e236b3f3-220d-4a62-9634-ac228e22ff72" providerId="ADAL" clId="{DD3B080A-15C2-46D9-ACA7-1940B3B57AAD}" dt="2025-04-25T12:10:46.500" v="18" actId="962"/>
          <ac:picMkLst>
            <pc:docMk/>
            <pc:sldMk cId="1244638035" sldId="264"/>
            <ac:picMk id="3" creationId="{45C3DF5D-A4A5-F425-DF7D-D1CC3EDF4016}"/>
          </ac:picMkLst>
        </pc:picChg>
        <pc:picChg chg="mod">
          <ac:chgData name="James, Beccy" userId="e236b3f3-220d-4a62-9634-ac228e22ff72" providerId="ADAL" clId="{DD3B080A-15C2-46D9-ACA7-1940B3B57AAD}" dt="2025-04-25T12:10:47.069" v="19" actId="962"/>
          <ac:picMkLst>
            <pc:docMk/>
            <pc:sldMk cId="1244638035" sldId="264"/>
            <ac:picMk id="5" creationId="{9F53830D-1999-605B-F166-0A43D416E5D8}"/>
          </ac:picMkLst>
        </pc:picChg>
        <pc:picChg chg="mod">
          <ac:chgData name="James, Beccy" userId="e236b3f3-220d-4a62-9634-ac228e22ff72" providerId="ADAL" clId="{DD3B080A-15C2-46D9-ACA7-1940B3B57AAD}" dt="2025-04-25T12:10:47.629" v="20" actId="962"/>
          <ac:picMkLst>
            <pc:docMk/>
            <pc:sldMk cId="1244638035" sldId="264"/>
            <ac:picMk id="7" creationId="{D8F839F2-8CD8-309B-2A86-49569EF428EC}"/>
          </ac:picMkLst>
        </pc:picChg>
        <pc:picChg chg="mod">
          <ac:chgData name="James, Beccy" userId="e236b3f3-220d-4a62-9634-ac228e22ff72" providerId="ADAL" clId="{DD3B080A-15C2-46D9-ACA7-1940B3B57AAD}" dt="2025-04-25T12:10:48.161" v="21" actId="962"/>
          <ac:picMkLst>
            <pc:docMk/>
            <pc:sldMk cId="1244638035" sldId="264"/>
            <ac:picMk id="11" creationId="{5BB29AC0-36DE-C98C-D82F-11A7CF75916A}"/>
          </ac:picMkLst>
        </pc:picChg>
      </pc:sldChg>
      <pc:sldChg chg="addSp modSp mod">
        <pc:chgData name="James, Beccy" userId="e236b3f3-220d-4a62-9634-ac228e22ff72" providerId="ADAL" clId="{DD3B080A-15C2-46D9-ACA7-1940B3B57AAD}" dt="2025-04-25T12:13:09.691" v="127" actId="20577"/>
        <pc:sldMkLst>
          <pc:docMk/>
          <pc:sldMk cId="2601920303" sldId="265"/>
        </pc:sldMkLst>
        <pc:spChg chg="add mod">
          <ac:chgData name="James, Beccy" userId="e236b3f3-220d-4a62-9634-ac228e22ff72" providerId="ADAL" clId="{DD3B080A-15C2-46D9-ACA7-1940B3B57AAD}" dt="2025-04-25T12:13:09.691" v="127" actId="20577"/>
          <ac:spMkLst>
            <pc:docMk/>
            <pc:sldMk cId="2601920303" sldId="265"/>
            <ac:spMk id="2" creationId="{E378DC6D-DAE4-6B9D-A5EF-A0594A66237E}"/>
          </ac:spMkLst>
        </pc:spChg>
        <pc:picChg chg="mod">
          <ac:chgData name="James, Beccy" userId="e236b3f3-220d-4a62-9634-ac228e22ff72" providerId="ADAL" clId="{DD3B080A-15C2-46D9-ACA7-1940B3B57AAD}" dt="2025-04-25T12:10:48.694" v="22" actId="962"/>
          <ac:picMkLst>
            <pc:docMk/>
            <pc:sldMk cId="2601920303" sldId="265"/>
            <ac:picMk id="3" creationId="{150C4476-06EC-E4A3-B3B7-17FCB163388A}"/>
          </ac:picMkLst>
        </pc:picChg>
        <pc:picChg chg="mod">
          <ac:chgData name="James, Beccy" userId="e236b3f3-220d-4a62-9634-ac228e22ff72" providerId="ADAL" clId="{DD3B080A-15C2-46D9-ACA7-1940B3B57AAD}" dt="2025-04-25T12:10:49.280" v="23" actId="962"/>
          <ac:picMkLst>
            <pc:docMk/>
            <pc:sldMk cId="2601920303" sldId="265"/>
            <ac:picMk id="10" creationId="{7C3942F0-A674-E978-7C02-F6F355119D38}"/>
          </ac:picMkLst>
        </pc:picChg>
      </pc:sldChg>
      <pc:sldChg chg="addSp modSp mod">
        <pc:chgData name="James, Beccy" userId="e236b3f3-220d-4a62-9634-ac228e22ff72" providerId="ADAL" clId="{DD3B080A-15C2-46D9-ACA7-1940B3B57AAD}" dt="2025-04-25T12:13:18.264" v="136" actId="20577"/>
        <pc:sldMkLst>
          <pc:docMk/>
          <pc:sldMk cId="3413290770" sldId="266"/>
        </pc:sldMkLst>
        <pc:spChg chg="add mod">
          <ac:chgData name="James, Beccy" userId="e236b3f3-220d-4a62-9634-ac228e22ff72" providerId="ADAL" clId="{DD3B080A-15C2-46D9-ACA7-1940B3B57AAD}" dt="2025-04-25T12:13:18.264" v="136" actId="20577"/>
          <ac:spMkLst>
            <pc:docMk/>
            <pc:sldMk cId="3413290770" sldId="266"/>
            <ac:spMk id="2" creationId="{478428FA-A1A1-113C-55DC-CF9A6E6CB473}"/>
          </ac:spMkLst>
        </pc:spChg>
        <pc:picChg chg="mod">
          <ac:chgData name="James, Beccy" userId="e236b3f3-220d-4a62-9634-ac228e22ff72" providerId="ADAL" clId="{DD3B080A-15C2-46D9-ACA7-1940B3B57AAD}" dt="2025-04-25T12:10:50.606" v="25" actId="962"/>
          <ac:picMkLst>
            <pc:docMk/>
            <pc:sldMk cId="3413290770" sldId="266"/>
            <ac:picMk id="3" creationId="{E7BFFFE7-5A10-626A-A633-189257CF74AF}"/>
          </ac:picMkLst>
        </pc:picChg>
        <pc:picChg chg="mod">
          <ac:chgData name="James, Beccy" userId="e236b3f3-220d-4a62-9634-ac228e22ff72" providerId="ADAL" clId="{DD3B080A-15C2-46D9-ACA7-1940B3B57AAD}" dt="2025-04-25T12:10:50.052" v="24" actId="962"/>
          <ac:picMkLst>
            <pc:docMk/>
            <pc:sldMk cId="3413290770" sldId="266"/>
            <ac:picMk id="5" creationId="{5E669F03-9732-3ABA-46B0-61AAB86597E1}"/>
          </ac:picMkLst>
        </pc:picChg>
      </pc:sldChg>
      <pc:sldChg chg="addSp modSp mod">
        <pc:chgData name="James, Beccy" userId="e236b3f3-220d-4a62-9634-ac228e22ff72" providerId="ADAL" clId="{DD3B080A-15C2-46D9-ACA7-1940B3B57AAD}" dt="2025-04-25T12:12:15.796" v="85" actId="20577"/>
        <pc:sldMkLst>
          <pc:docMk/>
          <pc:sldMk cId="3734477427" sldId="267"/>
        </pc:sldMkLst>
        <pc:spChg chg="add mod">
          <ac:chgData name="James, Beccy" userId="e236b3f3-220d-4a62-9634-ac228e22ff72" providerId="ADAL" clId="{DD3B080A-15C2-46D9-ACA7-1940B3B57AAD}" dt="2025-04-25T12:12:15.796" v="85" actId="20577"/>
          <ac:spMkLst>
            <pc:docMk/>
            <pc:sldMk cId="3734477427" sldId="267"/>
            <ac:spMk id="4" creationId="{19AB534E-591E-F593-FA0D-E53CD0343366}"/>
          </ac:spMkLst>
        </pc:spChg>
        <pc:picChg chg="mod">
          <ac:chgData name="James, Beccy" userId="e236b3f3-220d-4a62-9634-ac228e22ff72" providerId="ADAL" clId="{DD3B080A-15C2-46D9-ACA7-1940B3B57AAD}" dt="2025-04-25T12:10:42.414" v="11" actId="962"/>
          <ac:picMkLst>
            <pc:docMk/>
            <pc:sldMk cId="3734477427" sldId="267"/>
            <ac:picMk id="2" creationId="{AEDF729E-3340-C92F-9EAD-43A55EE452CD}"/>
          </ac:picMkLst>
        </pc:picChg>
        <pc:picChg chg="mod">
          <ac:chgData name="James, Beccy" userId="e236b3f3-220d-4a62-9634-ac228e22ff72" providerId="ADAL" clId="{DD3B080A-15C2-46D9-ACA7-1940B3B57AAD}" dt="2025-04-25T12:10:43.090" v="12" actId="962"/>
          <ac:picMkLst>
            <pc:docMk/>
            <pc:sldMk cId="3734477427" sldId="267"/>
            <ac:picMk id="3" creationId="{F98E8E1D-C3C3-7A78-1531-695378D62EEA}"/>
          </ac:picMkLst>
        </pc:picChg>
      </pc:sldChg>
      <pc:sldChg chg="addSp modSp mod">
        <pc:chgData name="James, Beccy" userId="e236b3f3-220d-4a62-9634-ac228e22ff72" providerId="ADAL" clId="{DD3B080A-15C2-46D9-ACA7-1940B3B57AAD}" dt="2025-04-25T12:13:25.051" v="145" actId="20577"/>
        <pc:sldMkLst>
          <pc:docMk/>
          <pc:sldMk cId="2518423479" sldId="268"/>
        </pc:sldMkLst>
        <pc:spChg chg="add mod">
          <ac:chgData name="James, Beccy" userId="e236b3f3-220d-4a62-9634-ac228e22ff72" providerId="ADAL" clId="{DD3B080A-15C2-46D9-ACA7-1940B3B57AAD}" dt="2025-04-25T12:13:25.051" v="145" actId="20577"/>
          <ac:spMkLst>
            <pc:docMk/>
            <pc:sldMk cId="2518423479" sldId="268"/>
            <ac:spMk id="2" creationId="{DC15B5EF-BD55-4AE2-0F4B-39654505697C}"/>
          </ac:spMkLst>
        </pc:spChg>
        <pc:picChg chg="mod">
          <ac:chgData name="James, Beccy" userId="e236b3f3-220d-4a62-9634-ac228e22ff72" providerId="ADAL" clId="{DD3B080A-15C2-46D9-ACA7-1940B3B57AAD}" dt="2025-04-25T12:10:51.633" v="27" actId="962"/>
          <ac:picMkLst>
            <pc:docMk/>
            <pc:sldMk cId="2518423479" sldId="268"/>
            <ac:picMk id="3" creationId="{35F005EF-6925-CDB2-5DC8-6FE7AE946E24}"/>
          </ac:picMkLst>
        </pc:picChg>
        <pc:picChg chg="mod">
          <ac:chgData name="James, Beccy" userId="e236b3f3-220d-4a62-9634-ac228e22ff72" providerId="ADAL" clId="{DD3B080A-15C2-46D9-ACA7-1940B3B57AAD}" dt="2025-04-25T12:10:51.136" v="26" actId="962"/>
          <ac:picMkLst>
            <pc:docMk/>
            <pc:sldMk cId="2518423479" sldId="268"/>
            <ac:picMk id="5" creationId="{2999A518-C5C0-C42E-5895-457EBE3FC166}"/>
          </ac:picMkLst>
        </pc:picChg>
      </pc:sldChg>
      <pc:sldChg chg="addSp modSp mod">
        <pc:chgData name="James, Beccy" userId="e236b3f3-220d-4a62-9634-ac228e22ff72" providerId="ADAL" clId="{DD3B080A-15C2-46D9-ACA7-1940B3B57AAD}" dt="2025-04-25T12:13:32.121" v="154" actId="20577"/>
        <pc:sldMkLst>
          <pc:docMk/>
          <pc:sldMk cId="2721011743" sldId="269"/>
        </pc:sldMkLst>
        <pc:spChg chg="add mod">
          <ac:chgData name="James, Beccy" userId="e236b3f3-220d-4a62-9634-ac228e22ff72" providerId="ADAL" clId="{DD3B080A-15C2-46D9-ACA7-1940B3B57AAD}" dt="2025-04-25T12:13:32.121" v="154" actId="20577"/>
          <ac:spMkLst>
            <pc:docMk/>
            <pc:sldMk cId="2721011743" sldId="269"/>
            <ac:spMk id="2" creationId="{6AF238CD-D597-FCC1-E35E-F3BD43F2E88F}"/>
          </ac:spMkLst>
        </pc:spChg>
        <pc:picChg chg="mod">
          <ac:chgData name="James, Beccy" userId="e236b3f3-220d-4a62-9634-ac228e22ff72" providerId="ADAL" clId="{DD3B080A-15C2-46D9-ACA7-1940B3B57AAD}" dt="2025-04-25T12:10:52.166" v="28" actId="962"/>
          <ac:picMkLst>
            <pc:docMk/>
            <pc:sldMk cId="2721011743" sldId="269"/>
            <ac:picMk id="3" creationId="{7883534C-2492-4B71-45EE-413A5B116C36}"/>
          </ac:picMkLst>
        </pc:picChg>
        <pc:picChg chg="mod">
          <ac:chgData name="James, Beccy" userId="e236b3f3-220d-4a62-9634-ac228e22ff72" providerId="ADAL" clId="{DD3B080A-15C2-46D9-ACA7-1940B3B57AAD}" dt="2025-04-25T12:10:52.694" v="29" actId="962"/>
          <ac:picMkLst>
            <pc:docMk/>
            <pc:sldMk cId="2721011743" sldId="269"/>
            <ac:picMk id="5" creationId="{7643C07E-647D-C4A4-642C-457B338A875B}"/>
          </ac:picMkLst>
        </pc:picChg>
        <pc:picChg chg="mod">
          <ac:chgData name="James, Beccy" userId="e236b3f3-220d-4a62-9634-ac228e22ff72" providerId="ADAL" clId="{DD3B080A-15C2-46D9-ACA7-1940B3B57AAD}" dt="2025-04-25T12:10:53.183" v="30" actId="962"/>
          <ac:picMkLst>
            <pc:docMk/>
            <pc:sldMk cId="2721011743" sldId="269"/>
            <ac:picMk id="7" creationId="{B5F6A040-8D1F-4322-63EF-F8FA47461315}"/>
          </ac:picMkLst>
        </pc:picChg>
        <pc:picChg chg="mod">
          <ac:chgData name="James, Beccy" userId="e236b3f3-220d-4a62-9634-ac228e22ff72" providerId="ADAL" clId="{DD3B080A-15C2-46D9-ACA7-1940B3B57AAD}" dt="2025-04-25T12:10:53.737" v="31" actId="962"/>
          <ac:picMkLst>
            <pc:docMk/>
            <pc:sldMk cId="2721011743" sldId="269"/>
            <ac:picMk id="9" creationId="{CD7E1DDE-8BE4-5F6D-F367-EF9A1456DC50}"/>
          </ac:picMkLst>
        </pc:picChg>
      </pc:sldChg>
      <pc:sldChg chg="addSp modSp mod">
        <pc:chgData name="James, Beccy" userId="e236b3f3-220d-4a62-9634-ac228e22ff72" providerId="ADAL" clId="{DD3B080A-15C2-46D9-ACA7-1940B3B57AAD}" dt="2025-04-25T12:13:39.355" v="163" actId="20577"/>
        <pc:sldMkLst>
          <pc:docMk/>
          <pc:sldMk cId="3222933116" sldId="270"/>
        </pc:sldMkLst>
        <pc:spChg chg="add mod">
          <ac:chgData name="James, Beccy" userId="e236b3f3-220d-4a62-9634-ac228e22ff72" providerId="ADAL" clId="{DD3B080A-15C2-46D9-ACA7-1940B3B57AAD}" dt="2025-04-25T12:13:39.355" v="163" actId="20577"/>
          <ac:spMkLst>
            <pc:docMk/>
            <pc:sldMk cId="3222933116" sldId="270"/>
            <ac:spMk id="2" creationId="{9E1DE352-7C84-2AA9-CE49-C6EE566F1E3E}"/>
          </ac:spMkLst>
        </pc:spChg>
        <pc:picChg chg="mod">
          <ac:chgData name="James, Beccy" userId="e236b3f3-220d-4a62-9634-ac228e22ff72" providerId="ADAL" clId="{DD3B080A-15C2-46D9-ACA7-1940B3B57AAD}" dt="2025-04-25T12:10:54.312" v="32" actId="962"/>
          <ac:picMkLst>
            <pc:docMk/>
            <pc:sldMk cId="3222933116" sldId="270"/>
            <ac:picMk id="3" creationId="{D941A5ED-7EEC-B04B-6C72-648AE9E73D12}"/>
          </ac:picMkLst>
        </pc:picChg>
        <pc:picChg chg="mod">
          <ac:chgData name="James, Beccy" userId="e236b3f3-220d-4a62-9634-ac228e22ff72" providerId="ADAL" clId="{DD3B080A-15C2-46D9-ACA7-1940B3B57AAD}" dt="2025-04-25T12:10:54.868" v="33" actId="962"/>
          <ac:picMkLst>
            <pc:docMk/>
            <pc:sldMk cId="3222933116" sldId="270"/>
            <ac:picMk id="5" creationId="{90166FA0-00BD-6068-5EA1-7F791C56F216}"/>
          </ac:picMkLst>
        </pc:picChg>
      </pc:sldChg>
      <pc:sldChg chg="addSp modSp mod">
        <pc:chgData name="James, Beccy" userId="e236b3f3-220d-4a62-9634-ac228e22ff72" providerId="ADAL" clId="{DD3B080A-15C2-46D9-ACA7-1940B3B57AAD}" dt="2025-04-25T12:13:45.892" v="172" actId="20577"/>
        <pc:sldMkLst>
          <pc:docMk/>
          <pc:sldMk cId="357572759" sldId="271"/>
        </pc:sldMkLst>
        <pc:spChg chg="add mod">
          <ac:chgData name="James, Beccy" userId="e236b3f3-220d-4a62-9634-ac228e22ff72" providerId="ADAL" clId="{DD3B080A-15C2-46D9-ACA7-1940B3B57AAD}" dt="2025-04-25T12:13:45.892" v="172" actId="20577"/>
          <ac:spMkLst>
            <pc:docMk/>
            <pc:sldMk cId="357572759" sldId="271"/>
            <ac:spMk id="2" creationId="{48395EB9-839D-08E1-901D-AB8E4BE3A466}"/>
          </ac:spMkLst>
        </pc:spChg>
        <pc:picChg chg="mod">
          <ac:chgData name="James, Beccy" userId="e236b3f3-220d-4a62-9634-ac228e22ff72" providerId="ADAL" clId="{DD3B080A-15C2-46D9-ACA7-1940B3B57AAD}" dt="2025-04-25T12:10:55.424" v="34" actId="962"/>
          <ac:picMkLst>
            <pc:docMk/>
            <pc:sldMk cId="357572759" sldId="271"/>
            <ac:picMk id="3" creationId="{64CFF404-340C-5926-BC88-769D49F29134}"/>
          </ac:picMkLst>
        </pc:picChg>
      </pc:sldChg>
      <pc:sldChg chg="addSp modSp mod">
        <pc:chgData name="James, Beccy" userId="e236b3f3-220d-4a62-9634-ac228e22ff72" providerId="ADAL" clId="{DD3B080A-15C2-46D9-ACA7-1940B3B57AAD}" dt="2025-04-25T12:13:52.579" v="181" actId="20577"/>
        <pc:sldMkLst>
          <pc:docMk/>
          <pc:sldMk cId="18061135" sldId="272"/>
        </pc:sldMkLst>
        <pc:spChg chg="add mod">
          <ac:chgData name="James, Beccy" userId="e236b3f3-220d-4a62-9634-ac228e22ff72" providerId="ADAL" clId="{DD3B080A-15C2-46D9-ACA7-1940B3B57AAD}" dt="2025-04-25T12:13:52.579" v="181" actId="20577"/>
          <ac:spMkLst>
            <pc:docMk/>
            <pc:sldMk cId="18061135" sldId="272"/>
            <ac:spMk id="2" creationId="{61C70006-2609-24E8-62B5-31EEF6326CA7}"/>
          </ac:spMkLst>
        </pc:spChg>
        <pc:picChg chg="mod">
          <ac:chgData name="James, Beccy" userId="e236b3f3-220d-4a62-9634-ac228e22ff72" providerId="ADAL" clId="{DD3B080A-15C2-46D9-ACA7-1940B3B57AAD}" dt="2025-04-25T12:10:55.968" v="35" actId="962"/>
          <ac:picMkLst>
            <pc:docMk/>
            <pc:sldMk cId="18061135" sldId="272"/>
            <ac:picMk id="3" creationId="{7E3A5416-6616-F885-CB13-B8195D789193}"/>
          </ac:picMkLst>
        </pc:picChg>
        <pc:picChg chg="mod">
          <ac:chgData name="James, Beccy" userId="e236b3f3-220d-4a62-9634-ac228e22ff72" providerId="ADAL" clId="{DD3B080A-15C2-46D9-ACA7-1940B3B57AAD}" dt="2025-04-25T12:10:56.510" v="36" actId="962"/>
          <ac:picMkLst>
            <pc:docMk/>
            <pc:sldMk cId="18061135" sldId="272"/>
            <ac:picMk id="5" creationId="{D6DEAB35-8BBD-CB5F-C57B-8FCA3BDB6FC2}"/>
          </ac:picMkLst>
        </pc:picChg>
        <pc:picChg chg="mod">
          <ac:chgData name="James, Beccy" userId="e236b3f3-220d-4a62-9634-ac228e22ff72" providerId="ADAL" clId="{DD3B080A-15C2-46D9-ACA7-1940B3B57AAD}" dt="2025-04-25T12:10:57.044" v="37" actId="962"/>
          <ac:picMkLst>
            <pc:docMk/>
            <pc:sldMk cId="18061135" sldId="272"/>
            <ac:picMk id="11" creationId="{C888F854-436D-4D88-F151-C8D93E2B774F}"/>
          </ac:picMkLst>
        </pc:picChg>
      </pc:sldChg>
      <pc:sldChg chg="addSp modSp mod">
        <pc:chgData name="James, Beccy" userId="e236b3f3-220d-4a62-9634-ac228e22ff72" providerId="ADAL" clId="{DD3B080A-15C2-46D9-ACA7-1940B3B57AAD}" dt="2025-04-25T12:14:32.476" v="193" actId="13244"/>
        <pc:sldMkLst>
          <pc:docMk/>
          <pc:sldMk cId="1362536845" sldId="273"/>
        </pc:sldMkLst>
        <pc:spChg chg="add mod ord">
          <ac:chgData name="James, Beccy" userId="e236b3f3-220d-4a62-9634-ac228e22ff72" providerId="ADAL" clId="{DD3B080A-15C2-46D9-ACA7-1940B3B57AAD}" dt="2025-04-25T12:14:32.476" v="193" actId="13244"/>
          <ac:spMkLst>
            <pc:docMk/>
            <pc:sldMk cId="1362536845" sldId="273"/>
            <ac:spMk id="4" creationId="{FA2F1739-521A-E346-30A3-234B9FF29004}"/>
          </ac:spMkLst>
        </pc:spChg>
        <pc:picChg chg="mod">
          <ac:chgData name="James, Beccy" userId="e236b3f3-220d-4a62-9634-ac228e22ff72" providerId="ADAL" clId="{DD3B080A-15C2-46D9-ACA7-1940B3B57AAD}" dt="2025-04-25T12:10:58.032" v="38" actId="962"/>
          <ac:picMkLst>
            <pc:docMk/>
            <pc:sldMk cId="1362536845" sldId="273"/>
            <ac:picMk id="2" creationId="{34A688F3-57E2-4C25-A5E8-B106DBA198EB}"/>
          </ac:picMkLst>
        </pc:picChg>
        <pc:picChg chg="mod">
          <ac:chgData name="James, Beccy" userId="e236b3f3-220d-4a62-9634-ac228e22ff72" providerId="ADAL" clId="{DD3B080A-15C2-46D9-ACA7-1940B3B57AAD}" dt="2025-04-25T12:10:58.575" v="39" actId="962"/>
          <ac:picMkLst>
            <pc:docMk/>
            <pc:sldMk cId="1362536845" sldId="273"/>
            <ac:picMk id="3" creationId="{AB1C21B8-0D58-BF58-D2BF-0BC9C9F1F022}"/>
          </ac:picMkLst>
        </pc:picChg>
        <pc:picChg chg="mod">
          <ac:chgData name="James, Beccy" userId="e236b3f3-220d-4a62-9634-ac228e22ff72" providerId="ADAL" clId="{DD3B080A-15C2-46D9-ACA7-1940B3B57AAD}" dt="2025-04-25T12:10:59.135" v="40" actId="962"/>
          <ac:picMkLst>
            <pc:docMk/>
            <pc:sldMk cId="1362536845" sldId="273"/>
            <ac:picMk id="5" creationId="{0BC8EC01-6CEF-5456-348B-C6B69435AF6B}"/>
          </ac:picMkLst>
        </pc:picChg>
        <pc:picChg chg="mod">
          <ac:chgData name="James, Beccy" userId="e236b3f3-220d-4a62-9634-ac228e22ff72" providerId="ADAL" clId="{DD3B080A-15C2-46D9-ACA7-1940B3B57AAD}" dt="2025-04-25T12:10:59.803" v="41" actId="962"/>
          <ac:picMkLst>
            <pc:docMk/>
            <pc:sldMk cId="1362536845" sldId="273"/>
            <ac:picMk id="10" creationId="{F2EFA885-ED13-B127-BDAE-9798D79FA8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15624-359B-EE7E-561C-8CE37FAFB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387533-C0BB-F46E-35E9-C45C6E7CF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658F7-3051-333C-D088-09FD38553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FC34-CF64-426C-B622-CACA848AF5FD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3DE08-E7D8-1CC1-85CB-2DAD6517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26625-BBFD-8DD4-650D-921422C1F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0B23-8E34-4C53-8593-052271D96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768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F205-A192-EDAE-7F6B-4ECA37065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EC2BA-0B1B-853A-992E-5D7DCFAC9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369F5-1547-B5FB-529B-610B162BF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FC34-CF64-426C-B622-CACA848AF5FD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7D0CE-D7AF-DCE1-6900-F0C36A378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439AC-5A39-EE16-2EC2-4BD02B66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0B23-8E34-4C53-8593-052271D96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44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550B7-6191-7D9A-C1D0-FE6C36CD10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896AB-F226-305C-A869-7EB232E1C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18AEE-0738-8B8B-C3C3-F4AAB4A47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FC34-CF64-426C-B622-CACA848AF5FD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FAF24-8239-13AD-DBA1-7DDD8E769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61788-5BFF-41AE-7BAE-2B5298DB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0B23-8E34-4C53-8593-052271D96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43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288FD-BB22-BA97-4B54-D31B43B9B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08AE0-4AFE-DC42-D1CE-8747ABC0F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6014-2285-37C6-0D78-5E51C49DA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FC34-CF64-426C-B622-CACA848AF5FD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B9784-D7F8-77A6-172E-327C0E0F3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38A07-F140-D2E5-8D82-B7AA6333C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0B23-8E34-4C53-8593-052271D96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24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6BE2A-24E9-5812-B8EA-7E98DEEF0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9CF36-0631-F291-EB67-FC8B19E4F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7D386-941F-48ED-95D7-C7DCB735C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FC34-CF64-426C-B622-CACA848AF5FD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671DC-944F-635A-A5E6-62444C2C1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B096C-1B2A-475C-2EB6-64E7148D1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0B23-8E34-4C53-8593-052271D96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80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F63FE-3ABB-CC34-7021-6AEED560F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AA506-50B8-4FFA-57AC-74FF348230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9D2B7-13AC-1137-81A3-07CD9F6A4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8A600-5B26-227E-497B-0FE51C446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FC34-CF64-426C-B622-CACA848AF5FD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10B3D-0E96-FB67-9E58-E33176FB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7A1E0-E4A0-156D-9C96-FCBE0A90C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0B23-8E34-4C53-8593-052271D96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83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7804B-3A0A-C7A5-FCE8-F5F46E5FF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DBE9D-F17D-8358-4A33-63869A1AB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A1031-5E89-3209-5667-4804AD384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A79B10-7903-CE07-E58F-8317416BD0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E2361-07F7-BAB5-3E9D-EC2D713DFC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F97AB-0B5D-77B5-BCBA-3DC5A69AA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FC34-CF64-426C-B622-CACA848AF5FD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065D94-F96C-2E14-DCB7-2D861ED16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2B5FCE-4B2A-8C9F-6258-5EEEC82C2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0B23-8E34-4C53-8593-052271D96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608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303B9-C145-D98B-BB2F-A44C157C9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267B9B-C795-DF73-7744-F96019C4E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FC34-CF64-426C-B622-CACA848AF5FD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94A990-FFE0-8214-1B9C-FAAACC81C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1BB32-1EBC-67FD-C50E-F1ED0F933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0B23-8E34-4C53-8593-052271D96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364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98523A-1D7D-212E-A27E-C62811C36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FC34-CF64-426C-B622-CACA848AF5FD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A771A5-22DA-6D5C-E9EA-6AC8EFD32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864BB-A20D-DF48-52CD-91BDEB320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0B23-8E34-4C53-8593-052271D96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707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81BEB-FF2A-8168-D459-7FAAE3BB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D4470-537B-C327-CC48-68AD903B2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48C5EE-FAE1-623B-8527-925386758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F65F9-8A94-BE0C-5802-AEE304A62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FC34-CF64-426C-B622-CACA848AF5FD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59667-467C-E00F-8CC1-804954713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EF25-3DF8-C9AC-3585-D613853E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0B23-8E34-4C53-8593-052271D96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273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10394-92BB-5D6A-5573-5E7CCDDD6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C36447-5C9B-83DF-91DD-744B96209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D109B-9CD3-2229-8912-544A2D52B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225F5-4CA9-B635-3253-D89EE804A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FC34-CF64-426C-B622-CACA848AF5FD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AF3FC-A719-CE6A-D99E-0701C87F6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3E6CA0-5167-451E-6903-65F651A6B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0B23-8E34-4C53-8593-052271D96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39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34AA68-AC73-FD4C-600B-7AD5920D6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F8401-CE5C-32C4-4911-29D97B3A9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CA2C6-3E31-27BA-428C-72B961B25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65FC34-CF64-426C-B622-CACA848AF5FD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3DC0B-ACE7-69BC-E31C-E82E05071A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25F7B-1CB2-3EEA-677B-C8321ED81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1F0B23-8E34-4C53-8593-052271D965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35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worcestershire.gov.uk/council-services/schools-education-and-learning/send-local-offer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0" name="Freeform: Shape 59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1" name="Freeform: Shape 60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CEF32A-7186-7BE2-8D72-F4771990C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098" y="1106034"/>
            <a:ext cx="5019074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5400" dirty="0"/>
              <a:t>Year 9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85BBCE-5259-BC15-4A2D-AE37FC4DB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24" y="4872922"/>
            <a:ext cx="5013698" cy="1208141"/>
          </a:xfrm>
        </p:spPr>
        <p:txBody>
          <a:bodyPr>
            <a:normAutofit/>
          </a:bodyPr>
          <a:lstStyle/>
          <a:p>
            <a:pPr algn="l"/>
            <a:r>
              <a:rPr lang="en-GB" sz="2800"/>
              <a:t>Student Accessible Information</a:t>
            </a:r>
          </a:p>
          <a:p>
            <a:pPr algn="l"/>
            <a:endParaRPr lang="en-GB" sz="280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253699-AD3D-BF25-4B43-E0B7BB5AB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457" y="4703623"/>
            <a:ext cx="2729812" cy="1528694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6C5CF3-1506-C15F-90F4-2BF0C8A0A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136" y="869282"/>
            <a:ext cx="7169727" cy="148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78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C3DF5D-A4A5-F425-DF7D-D1CC3EDF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332" y="212278"/>
            <a:ext cx="3243335" cy="12008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53830D-1999-605B-F166-0A43D416E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356" y="1455402"/>
            <a:ext cx="8075968" cy="11042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F839F2-8CD8-309B-2A86-49569EF42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245" y="2919595"/>
            <a:ext cx="4377508" cy="11515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B29AC0-36DE-C98C-D82F-11A7CF759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2356" y="4298353"/>
            <a:ext cx="7347680" cy="2242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5A9A9B-E175-79D2-0D7F-F8A5974396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Slide 10</a:t>
            </a:r>
          </a:p>
        </p:txBody>
      </p:sp>
    </p:spTree>
    <p:extLst>
      <p:ext uri="{BB962C8B-B14F-4D97-AF65-F5344CB8AC3E}">
        <p14:creationId xmlns:p14="http://schemas.microsoft.com/office/powerpoint/2010/main" val="1244638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0C4476-06EC-E4A3-B3B7-17FCB1633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686" y="0"/>
            <a:ext cx="7924805" cy="1463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3942F0-A674-E978-7C02-F6F355119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296" y="1278082"/>
            <a:ext cx="4689316" cy="55907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78DC6D-DAE4-6B9D-A5EF-A0594A6623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Slide 11</a:t>
            </a:r>
          </a:p>
        </p:txBody>
      </p:sp>
    </p:spTree>
    <p:extLst>
      <p:ext uri="{BB962C8B-B14F-4D97-AF65-F5344CB8AC3E}">
        <p14:creationId xmlns:p14="http://schemas.microsoft.com/office/powerpoint/2010/main" val="2601920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669F03-9732-3ABA-46B0-61AAB8659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28077"/>
            <a:ext cx="6488721" cy="60331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BFFFE7-5A10-626A-A633-189257CF7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124" y="124073"/>
            <a:ext cx="5168506" cy="12382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8428FA-A1A1-113C-55DC-CF9A6E6CB4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Slide 12</a:t>
            </a:r>
          </a:p>
        </p:txBody>
      </p:sp>
    </p:spTree>
    <p:extLst>
      <p:ext uri="{BB962C8B-B14F-4D97-AF65-F5344CB8AC3E}">
        <p14:creationId xmlns:p14="http://schemas.microsoft.com/office/powerpoint/2010/main" val="3413290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99A518-C5C0-C42E-5895-457EBE3FC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071" y="964110"/>
            <a:ext cx="6820756" cy="56658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F005EF-6925-CDB2-5DC8-6FE7AE946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162" y="108070"/>
            <a:ext cx="3187675" cy="141285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15B5EF-BD55-4AE2-0F4B-3965450569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Slide 13</a:t>
            </a:r>
          </a:p>
        </p:txBody>
      </p:sp>
    </p:spTree>
    <p:extLst>
      <p:ext uri="{BB962C8B-B14F-4D97-AF65-F5344CB8AC3E}">
        <p14:creationId xmlns:p14="http://schemas.microsoft.com/office/powerpoint/2010/main" val="2518423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83534C-2492-4B71-45EE-413A5B116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470" y="101789"/>
            <a:ext cx="3039060" cy="13113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43C07E-647D-C4A4-642C-457B338A8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15" y="1686018"/>
            <a:ext cx="6332769" cy="1844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F6A040-8D1F-4322-63EF-F8FA47461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50" y="2628899"/>
            <a:ext cx="1205571" cy="9483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7E1DDE-8BE4-5F6D-F367-EF9A1456D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8281" y="2608118"/>
            <a:ext cx="7548919" cy="36765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F238CD-D597-FCC1-E35E-F3BD43F2E8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Slide 14</a:t>
            </a:r>
          </a:p>
        </p:txBody>
      </p:sp>
    </p:spTree>
    <p:extLst>
      <p:ext uri="{BB962C8B-B14F-4D97-AF65-F5344CB8AC3E}">
        <p14:creationId xmlns:p14="http://schemas.microsoft.com/office/powerpoint/2010/main" val="2721011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41A5ED-7EEC-B04B-6C72-648AE9E7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108" y="83128"/>
            <a:ext cx="3289783" cy="12407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166FA0-00BD-6068-5EA1-7F791C56F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237" y="1729592"/>
            <a:ext cx="7082684" cy="43391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1DE352-7C84-2AA9-CE49-C6EE566F1E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Slide 15</a:t>
            </a:r>
          </a:p>
        </p:txBody>
      </p:sp>
    </p:spTree>
    <p:extLst>
      <p:ext uri="{BB962C8B-B14F-4D97-AF65-F5344CB8AC3E}">
        <p14:creationId xmlns:p14="http://schemas.microsoft.com/office/powerpoint/2010/main" val="3222933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CFF404-340C-5926-BC88-769D49F29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1" y="1205346"/>
            <a:ext cx="8604237" cy="42368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395EB9-839D-08E1-901D-AB8E4BE3A4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Slide 16</a:t>
            </a:r>
          </a:p>
        </p:txBody>
      </p:sp>
    </p:spTree>
    <p:extLst>
      <p:ext uri="{BB962C8B-B14F-4D97-AF65-F5344CB8AC3E}">
        <p14:creationId xmlns:p14="http://schemas.microsoft.com/office/powerpoint/2010/main" val="357572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3A5416-6616-F885-CB13-B8195D789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919" y="31454"/>
            <a:ext cx="7579335" cy="2959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DEAB35-8BBD-CB5F-C57B-8FCA3BDB6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357" y="2991172"/>
            <a:ext cx="7750457" cy="37169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88F854-436D-4D88-F151-C8D93E2B7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73" y="0"/>
            <a:ext cx="1882346" cy="10541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C70006-2609-24E8-62B5-31EEF6326C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Slide 17</a:t>
            </a:r>
          </a:p>
        </p:txBody>
      </p:sp>
    </p:spTree>
    <p:extLst>
      <p:ext uri="{BB962C8B-B14F-4D97-AF65-F5344CB8AC3E}">
        <p14:creationId xmlns:p14="http://schemas.microsoft.com/office/powerpoint/2010/main" val="18061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2F1739-521A-E346-30A3-234B9FF29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Slide 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A688F3-57E2-4C25-A5E8-B106DBA19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278" y="2248166"/>
            <a:ext cx="1264958" cy="10119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1C21B8-0D58-BF58-D2BF-0BC9C9F1F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697" y="3619486"/>
            <a:ext cx="1018308" cy="1118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C8EC01-6CEF-5456-348B-C6B69435A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884" y="459070"/>
            <a:ext cx="5976326" cy="14297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515046-5AB3-B1BF-5B93-5DCD13C43E57}"/>
              </a:ext>
            </a:extLst>
          </p:cNvPr>
          <p:cNvSpPr txBox="1"/>
          <p:nvPr/>
        </p:nvSpPr>
        <p:spPr>
          <a:xfrm>
            <a:off x="4073236" y="2357517"/>
            <a:ext cx="47667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01905 768153 for Worcester </a:t>
            </a:r>
          </a:p>
          <a:p>
            <a:r>
              <a:rPr lang="en-US" dirty="0"/>
              <a:t>or </a:t>
            </a:r>
          </a:p>
          <a:p>
            <a:r>
              <a:rPr lang="en-US" dirty="0"/>
              <a:t>01432 260955 for Hereford.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sendiass@worcestershire.gov.uk </a:t>
            </a:r>
          </a:p>
          <a:p>
            <a:r>
              <a:rPr lang="en-US" dirty="0"/>
              <a:t>or </a:t>
            </a:r>
          </a:p>
          <a:p>
            <a:r>
              <a:rPr lang="en-US" dirty="0"/>
              <a:t>sendiass@herefordshire.gov.uk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EFA885-ED13-B127-BDAE-9798D79FA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81" y="4943204"/>
            <a:ext cx="2648137" cy="148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36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0C8347-7D63-310E-7E0E-9349D548C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862" y="643467"/>
            <a:ext cx="4568275" cy="55710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49903E-5C19-4D16-3E58-0CB1A885123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 2</a:t>
            </a:r>
          </a:p>
        </p:txBody>
      </p:sp>
    </p:spTree>
    <p:extLst>
      <p:ext uri="{BB962C8B-B14F-4D97-AF65-F5344CB8AC3E}">
        <p14:creationId xmlns:p14="http://schemas.microsoft.com/office/powerpoint/2010/main" val="2184404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B4C1CE-67FC-E34B-2FEB-73B8CCA7D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061" y="197427"/>
            <a:ext cx="6435984" cy="2351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417DAF-4D07-AC6A-6C91-00240EA8E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805" y="2488538"/>
            <a:ext cx="8897704" cy="41720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30C652-4778-6861-3348-239DCAD48AF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Slide 3</a:t>
            </a:r>
          </a:p>
        </p:txBody>
      </p:sp>
    </p:spTree>
    <p:extLst>
      <p:ext uri="{BB962C8B-B14F-4D97-AF65-F5344CB8AC3E}">
        <p14:creationId xmlns:p14="http://schemas.microsoft.com/office/powerpoint/2010/main" val="3802641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A93E62-41EC-D4C6-B07B-269850E06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185" y="1921084"/>
            <a:ext cx="8343992" cy="29510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7395DD-E3CD-EDCB-7D7C-05D38D2C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185" y="4775654"/>
            <a:ext cx="1156625" cy="11458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D661C7-09A6-9FD3-3385-7A4FC2D2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511" y="4696780"/>
            <a:ext cx="1156625" cy="11767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1C2E40-EBF8-5770-7AA6-46ABB09AD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778" y="191690"/>
            <a:ext cx="6782806" cy="14896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B5AE52-7BCC-3DCB-B3AC-748EB00CF0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Slide 4</a:t>
            </a:r>
          </a:p>
        </p:txBody>
      </p:sp>
    </p:spTree>
    <p:extLst>
      <p:ext uri="{BB962C8B-B14F-4D97-AF65-F5344CB8AC3E}">
        <p14:creationId xmlns:p14="http://schemas.microsoft.com/office/powerpoint/2010/main" val="1335792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2015-8043-FF5B-01DE-EDF10310C8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Slide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2AB62E-85F3-564E-2DB3-1493357AA21C}"/>
              </a:ext>
            </a:extLst>
          </p:cNvPr>
          <p:cNvSpPr txBox="1"/>
          <p:nvPr/>
        </p:nvSpPr>
        <p:spPr>
          <a:xfrm>
            <a:off x="2753031" y="4999026"/>
            <a:ext cx="6732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https://www.worcestershire.gov.uk/council-services/schools-education-and-learning/send-local-offer</a:t>
            </a:r>
            <a:endParaRPr lang="en-US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2BBC2A-A57F-BCA0-06B7-72D8AAE40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017" y="1444336"/>
            <a:ext cx="9362652" cy="282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0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C22BD7-E432-D0BC-312F-FDFB95F11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939" y="1174173"/>
            <a:ext cx="9064121" cy="26064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58E45F-8EE0-5723-E2B8-3863FCEDB0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Slide 6</a:t>
            </a:r>
          </a:p>
        </p:txBody>
      </p:sp>
    </p:spTree>
    <p:extLst>
      <p:ext uri="{BB962C8B-B14F-4D97-AF65-F5344CB8AC3E}">
        <p14:creationId xmlns:p14="http://schemas.microsoft.com/office/powerpoint/2010/main" val="2660001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DF729E-3340-C92F-9EAD-43A55EE45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256" y="1157271"/>
            <a:ext cx="8921989" cy="29476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8E8E1D-C3C3-7A78-1531-695378D62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971" y="4333472"/>
            <a:ext cx="3682557" cy="114253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9AB534E-591E-F593-FA0D-E53CD03433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Slide 7</a:t>
            </a:r>
          </a:p>
        </p:txBody>
      </p:sp>
    </p:spTree>
    <p:extLst>
      <p:ext uri="{BB962C8B-B14F-4D97-AF65-F5344CB8AC3E}">
        <p14:creationId xmlns:p14="http://schemas.microsoft.com/office/powerpoint/2010/main" val="3734477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C94F23-5AD0-E3B4-E028-079A0A654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383" y="3429000"/>
            <a:ext cx="8155987" cy="1340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3B2704-E33E-0650-276F-52D88C993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610" y="588041"/>
            <a:ext cx="8381410" cy="2508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98EB62-B442-7B82-4E00-7ED396E99A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Slide 8</a:t>
            </a:r>
          </a:p>
        </p:txBody>
      </p:sp>
    </p:spTree>
    <p:extLst>
      <p:ext uri="{BB962C8B-B14F-4D97-AF65-F5344CB8AC3E}">
        <p14:creationId xmlns:p14="http://schemas.microsoft.com/office/powerpoint/2010/main" val="1770323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B73ADE-25EA-68E7-78D0-CC9F48352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95" y="403475"/>
            <a:ext cx="3410750" cy="11994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C590F1-E91D-978A-C23D-E36161D0E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452" y="1746574"/>
            <a:ext cx="7688494" cy="40738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E7E797-8452-6E9B-FFFD-97173240E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947" y="5162410"/>
            <a:ext cx="5220973" cy="10925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BB1D9E-790E-5727-F874-877CF350B6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Slide 9</a:t>
            </a:r>
          </a:p>
        </p:txBody>
      </p:sp>
    </p:spTree>
    <p:extLst>
      <p:ext uri="{BB962C8B-B14F-4D97-AF65-F5344CB8AC3E}">
        <p14:creationId xmlns:p14="http://schemas.microsoft.com/office/powerpoint/2010/main" val="864898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4BDDA9EF088049B27B0F8A58CC7B57" ma:contentTypeVersion="15" ma:contentTypeDescription="Create a new document." ma:contentTypeScope="" ma:versionID="2864264f487c7935985687c62420a3de">
  <xsd:schema xmlns:xsd="http://www.w3.org/2001/XMLSchema" xmlns:xs="http://www.w3.org/2001/XMLSchema" xmlns:p="http://schemas.microsoft.com/office/2006/metadata/properties" xmlns:ns2="bab21f44-5488-4015-b4f4-eaa78d1b3965" xmlns:ns3="fc691d3b-e5f5-4bf6-ad24-4df790082eca" targetNamespace="http://schemas.microsoft.com/office/2006/metadata/properties" ma:root="true" ma:fieldsID="a27767f7983672dd30789cd66f764798" ns2:_="" ns3:_="">
    <xsd:import namespace="bab21f44-5488-4015-b4f4-eaa78d1b3965"/>
    <xsd:import namespace="fc691d3b-e5f5-4bf6-ad24-4df790082eca"/>
    <xsd:element name="properties">
      <xsd:complexType>
        <xsd:sequence>
          <xsd:element name="documentManagement">
            <xsd:complexType>
              <xsd:all>
                <xsd:element ref="ns2:nad6cd4c1e2948e19be877d01e561148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b21f44-5488-4015-b4f4-eaa78d1b3965" elementFormDefault="qualified">
    <xsd:import namespace="http://schemas.microsoft.com/office/2006/documentManagement/types"/>
    <xsd:import namespace="http://schemas.microsoft.com/office/infopath/2007/PartnerControls"/>
    <xsd:element name="nad6cd4c1e2948e19be877d01e561148" ma:index="9" nillable="true" ma:taxonomy="true" ma:internalName="nad6cd4c1e2948e19be877d01e561148" ma:taxonomyFieldName="Classification" ma:displayName="Classification" ma:default="1;#Support for Education|b5efb46a-2d7e-4e92-88ed-b995859796d6" ma:fieldId="{7ad6cd4c-1e29-48e1-9be8-77d01e561148}" ma:sspId="69055dc2-26ad-43de-a66d-de702ec6dd99" ma:termSetId="275cde3e-0bbd-4c72-920f-f2dcee7f54c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aa6e293d-c93c-4952-9c70-68c63aff9c94}" ma:internalName="TaxCatchAll" ma:showField="CatchAllData" ma:web="bab21f44-5488-4015-b4f4-eaa78d1b39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691d3b-e5f5-4bf6-ad24-4df790082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69055dc2-26ad-43de-a66d-de702ec6dd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ad6cd4c1e2948e19be877d01e561148 xmlns="bab21f44-5488-4015-b4f4-eaa78d1b3965">
      <Terms xmlns="http://schemas.microsoft.com/office/infopath/2007/PartnerControls">
        <TermInfo xmlns="http://schemas.microsoft.com/office/infopath/2007/PartnerControls">
          <TermName xmlns="http://schemas.microsoft.com/office/infopath/2007/PartnerControls">Support for Education</TermName>
          <TermId xmlns="http://schemas.microsoft.com/office/infopath/2007/PartnerControls">b5efb46a-2d7e-4e92-88ed-b995859796d6</TermId>
        </TermInfo>
      </Terms>
    </nad6cd4c1e2948e19be877d01e561148>
    <TaxCatchAll xmlns="bab21f44-5488-4015-b4f4-eaa78d1b3965">
      <Value>1</Value>
    </TaxCatchAll>
    <lcf76f155ced4ddcb4097134ff3c332f xmlns="fc691d3b-e5f5-4bf6-ad24-4df790082e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BC104E-B30F-4457-982F-23E88CA49B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53A4B5-3DD6-4AC2-810A-6D9CCC4C44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b21f44-5488-4015-b4f4-eaa78d1b3965"/>
    <ds:schemaRef ds:uri="fc691d3b-e5f5-4bf6-ad24-4df790082e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FDF6CB-6E6E-423A-94D5-01E232D999CB}">
  <ds:schemaRefs>
    <ds:schemaRef ds:uri="http://schemas.microsoft.com/office/2006/metadata/properties"/>
    <ds:schemaRef ds:uri="http://schemas.microsoft.com/office/infopath/2007/PartnerControls"/>
    <ds:schemaRef ds:uri="bab21f44-5488-4015-b4f4-eaa78d1b3965"/>
    <ds:schemaRef ds:uri="fc691d3b-e5f5-4bf6-ad24-4df790082ec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80</Words>
  <Application>Microsoft Office PowerPoint</Application>
  <PresentationFormat>Widescreen</PresentationFormat>
  <Paragraphs>28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Office Theme</vt:lpstr>
      <vt:lpstr>Year 9 Review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Hill, Kelly</dc:creator>
  <cp:lastModifiedBy>James, Beccy</cp:lastModifiedBy>
  <cp:revision>2</cp:revision>
  <dcterms:created xsi:type="dcterms:W3CDTF">2025-01-10T13:27:16Z</dcterms:created>
  <dcterms:modified xsi:type="dcterms:W3CDTF">2025-04-25T12:14:39Z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0x0101000D4BDDA9EF088049B27B0F8A58CC7B57</vt:lpwstr>
  </property>
</Properties>
</file>