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72" r:id="rId10"/>
    <p:sldId id="269" r:id="rId11"/>
    <p:sldId id="271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D5FA6-B930-416F-B819-B2BA7813EDE6}" v="25" dt="2023-12-04T17:31:40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449" autoAdjust="0"/>
  </p:normalViewPr>
  <p:slideViewPr>
    <p:cSldViewPr>
      <p:cViewPr varScale="1">
        <p:scale>
          <a:sx n="60" d="100"/>
          <a:sy n="60" d="100"/>
        </p:scale>
        <p:origin x="72" y="355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s, Jo" userId="408b5244-6f39-42c9-bb78-48063b6725ec" providerId="ADAL" clId="{092D5FA6-B930-416F-B819-B2BA7813EDE6}"/>
    <pc:docChg chg="undo custSel addSld delSld modSld">
      <pc:chgData name="Stevens, Jo" userId="408b5244-6f39-42c9-bb78-48063b6725ec" providerId="ADAL" clId="{092D5FA6-B930-416F-B819-B2BA7813EDE6}" dt="2023-12-04T17:31:40.119" v="2509" actId="20577"/>
      <pc:docMkLst>
        <pc:docMk/>
      </pc:docMkLst>
      <pc:sldChg chg="addSp delSp modSp mod">
        <pc:chgData name="Stevens, Jo" userId="408b5244-6f39-42c9-bb78-48063b6725ec" providerId="ADAL" clId="{092D5FA6-B930-416F-B819-B2BA7813EDE6}" dt="2023-12-04T17:31:40.119" v="2509" actId="20577"/>
        <pc:sldMkLst>
          <pc:docMk/>
          <pc:sldMk cId="0" sldId="256"/>
        </pc:sldMkLst>
        <pc:spChg chg="del">
          <ac:chgData name="Stevens, Jo" userId="408b5244-6f39-42c9-bb78-48063b6725ec" providerId="ADAL" clId="{092D5FA6-B930-416F-B819-B2BA7813EDE6}" dt="2023-12-04T16:49:43.232" v="109" actId="478"/>
          <ac:spMkLst>
            <pc:docMk/>
            <pc:sldMk cId="0" sldId="256"/>
            <ac:spMk id="2" creationId="{00000000-0000-0000-0000-000000000000}"/>
          </ac:spMkLst>
        </pc:spChg>
        <pc:spChg chg="mod">
          <ac:chgData name="Stevens, Jo" userId="408b5244-6f39-42c9-bb78-48063b6725ec" providerId="ADAL" clId="{092D5FA6-B930-416F-B819-B2BA7813EDE6}" dt="2023-12-04T16:49:48.031" v="111" actId="1076"/>
          <ac:spMkLst>
            <pc:docMk/>
            <pc:sldMk cId="0" sldId="256"/>
            <ac:spMk id="3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49:03.282" v="84" actId="478"/>
          <ac:spMkLst>
            <pc:docMk/>
            <pc:sldMk cId="0" sldId="256"/>
            <ac:spMk id="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49:04.648" v="85" actId="478"/>
          <ac:spMkLst>
            <pc:docMk/>
            <pc:sldMk cId="0" sldId="256"/>
            <ac:spMk id="5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49:06.546" v="86" actId="478"/>
          <ac:spMkLst>
            <pc:docMk/>
            <pc:sldMk cId="0" sldId="256"/>
            <ac:spMk id="6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6:49:08.016" v="88" actId="478"/>
          <ac:spMkLst>
            <pc:docMk/>
            <pc:sldMk cId="0" sldId="256"/>
            <ac:spMk id="7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49:10.465" v="89" actId="478"/>
          <ac:spMkLst>
            <pc:docMk/>
            <pc:sldMk cId="0" sldId="256"/>
            <ac:spMk id="8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49:12.262" v="90" actId="478"/>
          <ac:spMkLst>
            <pc:docMk/>
            <pc:sldMk cId="0" sldId="256"/>
            <ac:spMk id="9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49:13.345" v="91" actId="478"/>
          <ac:spMkLst>
            <pc:docMk/>
            <pc:sldMk cId="0" sldId="256"/>
            <ac:spMk id="10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6:49:21.516" v="95" actId="478"/>
          <ac:spMkLst>
            <pc:docMk/>
            <pc:sldMk cId="0" sldId="256"/>
            <ac:spMk id="11" creationId="{00000000-0000-0000-0000-000000000000}"/>
          </ac:spMkLst>
        </pc:spChg>
        <pc:spChg chg="add mod ord">
          <ac:chgData name="Stevens, Jo" userId="408b5244-6f39-42c9-bb78-48063b6725ec" providerId="ADAL" clId="{092D5FA6-B930-416F-B819-B2BA7813EDE6}" dt="2023-12-04T17:31:40.119" v="2509" actId="20577"/>
          <ac:spMkLst>
            <pc:docMk/>
            <pc:sldMk cId="0" sldId="256"/>
            <ac:spMk id="12" creationId="{5B6662E1-ECA1-F575-5462-52CC57389435}"/>
          </ac:spMkLst>
        </pc:spChg>
      </pc:sldChg>
      <pc:sldChg chg="addSp delSp modSp mod">
        <pc:chgData name="Stevens, Jo" userId="408b5244-6f39-42c9-bb78-48063b6725ec" providerId="ADAL" clId="{092D5FA6-B930-416F-B819-B2BA7813EDE6}" dt="2023-12-04T16:51:51.999" v="198" actId="313"/>
        <pc:sldMkLst>
          <pc:docMk/>
          <pc:sldMk cId="0" sldId="257"/>
        </pc:sldMkLst>
        <pc:spChg chg="del mod">
          <ac:chgData name="Stevens, Jo" userId="408b5244-6f39-42c9-bb78-48063b6725ec" providerId="ADAL" clId="{092D5FA6-B930-416F-B819-B2BA7813EDE6}" dt="2023-12-04T16:51:16.839" v="170" actId="478"/>
          <ac:spMkLst>
            <pc:docMk/>
            <pc:sldMk cId="0" sldId="257"/>
            <ac:spMk id="2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6:51:14.392" v="169" actId="478"/>
          <ac:spMkLst>
            <pc:docMk/>
            <pc:sldMk cId="0" sldId="257"/>
            <ac:spMk id="3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6:50:14.405" v="144" actId="478"/>
          <ac:spMkLst>
            <pc:docMk/>
            <pc:sldMk cId="0" sldId="257"/>
            <ac:spMk id="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0:25.743" v="153" actId="478"/>
          <ac:spMkLst>
            <pc:docMk/>
            <pc:sldMk cId="0" sldId="257"/>
            <ac:spMk id="5" creationId="{00000000-0000-0000-0000-000000000000}"/>
          </ac:spMkLst>
        </pc:spChg>
        <pc:spChg chg="mod">
          <ac:chgData name="Stevens, Jo" userId="408b5244-6f39-42c9-bb78-48063b6725ec" providerId="ADAL" clId="{092D5FA6-B930-416F-B819-B2BA7813EDE6}" dt="2023-12-04T16:51:51.999" v="198" actId="313"/>
          <ac:spMkLst>
            <pc:docMk/>
            <pc:sldMk cId="0" sldId="257"/>
            <ac:spMk id="6" creationId="{00000000-0000-0000-0000-000000000000}"/>
          </ac:spMkLst>
        </pc:spChg>
        <pc:spChg chg="add mod ord">
          <ac:chgData name="Stevens, Jo" userId="408b5244-6f39-42c9-bb78-48063b6725ec" providerId="ADAL" clId="{092D5FA6-B930-416F-B819-B2BA7813EDE6}" dt="2023-12-04T16:51:32.356" v="189" actId="13244"/>
          <ac:spMkLst>
            <pc:docMk/>
            <pc:sldMk cId="0" sldId="257"/>
            <ac:spMk id="7" creationId="{3E701690-A216-04E5-1010-E52C2A49F3C5}"/>
          </ac:spMkLst>
        </pc:spChg>
      </pc:sldChg>
      <pc:sldChg chg="addSp delSp modSp mod">
        <pc:chgData name="Stevens, Jo" userId="408b5244-6f39-42c9-bb78-48063b6725ec" providerId="ADAL" clId="{092D5FA6-B930-416F-B819-B2BA7813EDE6}" dt="2023-12-04T17:31:18.417" v="2504" actId="13244"/>
        <pc:sldMkLst>
          <pc:docMk/>
          <pc:sldMk cId="0" sldId="260"/>
        </pc:sldMkLst>
        <pc:spChg chg="del">
          <ac:chgData name="Stevens, Jo" userId="408b5244-6f39-42c9-bb78-48063b6725ec" providerId="ADAL" clId="{092D5FA6-B930-416F-B819-B2BA7813EDE6}" dt="2023-12-04T16:55:04.497" v="431" actId="478"/>
          <ac:spMkLst>
            <pc:docMk/>
            <pc:sldMk cId="0" sldId="260"/>
            <ac:spMk id="2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5:02.708" v="430" actId="478"/>
          <ac:spMkLst>
            <pc:docMk/>
            <pc:sldMk cId="0" sldId="260"/>
            <ac:spMk id="3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5:00.346" v="429" actId="478"/>
          <ac:spMkLst>
            <pc:docMk/>
            <pc:sldMk cId="0" sldId="260"/>
            <ac:spMk id="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58.992" v="428" actId="478"/>
          <ac:spMkLst>
            <pc:docMk/>
            <pc:sldMk cId="0" sldId="260"/>
            <ac:spMk id="5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6:54:56.902" v="427" actId="478"/>
          <ac:spMkLst>
            <pc:docMk/>
            <pc:sldMk cId="0" sldId="260"/>
            <ac:spMk id="6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21.442" v="369" actId="478"/>
          <ac:spMkLst>
            <pc:docMk/>
            <pc:sldMk cId="0" sldId="260"/>
            <ac:spMk id="7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20.224" v="368" actId="478"/>
          <ac:spMkLst>
            <pc:docMk/>
            <pc:sldMk cId="0" sldId="260"/>
            <ac:spMk id="8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18.243" v="367" actId="478"/>
          <ac:spMkLst>
            <pc:docMk/>
            <pc:sldMk cId="0" sldId="260"/>
            <ac:spMk id="9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14.822" v="365" actId="478"/>
          <ac:spMkLst>
            <pc:docMk/>
            <pc:sldMk cId="0" sldId="260"/>
            <ac:spMk id="10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16.547" v="366" actId="478"/>
          <ac:spMkLst>
            <pc:docMk/>
            <pc:sldMk cId="0" sldId="260"/>
            <ac:spMk id="11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11.796" v="364" actId="478"/>
          <ac:spMkLst>
            <pc:docMk/>
            <pc:sldMk cId="0" sldId="260"/>
            <ac:spMk id="12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10.462" v="363" actId="478"/>
          <ac:spMkLst>
            <pc:docMk/>
            <pc:sldMk cId="0" sldId="260"/>
            <ac:spMk id="13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09.047" v="362" actId="478"/>
          <ac:spMkLst>
            <pc:docMk/>
            <pc:sldMk cId="0" sldId="260"/>
            <ac:spMk id="1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06.774" v="361" actId="478"/>
          <ac:spMkLst>
            <pc:docMk/>
            <pc:sldMk cId="0" sldId="260"/>
            <ac:spMk id="15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03.920" v="360" actId="478"/>
          <ac:spMkLst>
            <pc:docMk/>
            <pc:sldMk cId="0" sldId="260"/>
            <ac:spMk id="16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4:00.471" v="359" actId="478"/>
          <ac:spMkLst>
            <pc:docMk/>
            <pc:sldMk cId="0" sldId="260"/>
            <ac:spMk id="17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6:53:58.955" v="358" actId="478"/>
          <ac:spMkLst>
            <pc:docMk/>
            <pc:sldMk cId="0" sldId="260"/>
            <ac:spMk id="18" creationId="{00000000-0000-0000-0000-000000000000}"/>
          </ac:spMkLst>
        </pc:spChg>
        <pc:spChg chg="mod">
          <ac:chgData name="Stevens, Jo" userId="408b5244-6f39-42c9-bb78-48063b6725ec" providerId="ADAL" clId="{092D5FA6-B930-416F-B819-B2BA7813EDE6}" dt="2023-12-04T16:55:13.176" v="434" actId="255"/>
          <ac:spMkLst>
            <pc:docMk/>
            <pc:sldMk cId="0" sldId="260"/>
            <ac:spMk id="19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6:52:23.599" v="241" actId="478"/>
          <ac:spMkLst>
            <pc:docMk/>
            <pc:sldMk cId="0" sldId="260"/>
            <ac:spMk id="20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5:20.709" v="436" actId="478"/>
          <ac:spMkLst>
            <pc:docMk/>
            <pc:sldMk cId="0" sldId="260"/>
            <ac:spMk id="21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6:52:27.232" v="243" actId="478"/>
          <ac:spMkLst>
            <pc:docMk/>
            <pc:sldMk cId="0" sldId="260"/>
            <ac:spMk id="22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2:22.014" v="239" actId="478"/>
          <ac:spMkLst>
            <pc:docMk/>
            <pc:sldMk cId="0" sldId="260"/>
            <ac:spMk id="23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2:20.807" v="238" actId="478"/>
          <ac:spMkLst>
            <pc:docMk/>
            <pc:sldMk cId="0" sldId="260"/>
            <ac:spMk id="24" creationId="{00000000-0000-0000-0000-000000000000}"/>
          </ac:spMkLst>
        </pc:spChg>
        <pc:spChg chg="add del mod ord">
          <ac:chgData name="Stevens, Jo" userId="408b5244-6f39-42c9-bb78-48063b6725ec" providerId="ADAL" clId="{092D5FA6-B930-416F-B819-B2BA7813EDE6}" dt="2023-12-04T17:30:57.968" v="2499" actId="478"/>
          <ac:spMkLst>
            <pc:docMk/>
            <pc:sldMk cId="0" sldId="260"/>
            <ac:spMk id="25" creationId="{9995032F-FAF2-6AD3-7BC0-97DEC9AB41DA}"/>
          </ac:spMkLst>
        </pc:spChg>
        <pc:spChg chg="add mod">
          <ac:chgData name="Stevens, Jo" userId="408b5244-6f39-42c9-bb78-48063b6725ec" providerId="ADAL" clId="{092D5FA6-B930-416F-B819-B2BA7813EDE6}" dt="2023-12-04T17:31:18.417" v="2504" actId="13244"/>
          <ac:spMkLst>
            <pc:docMk/>
            <pc:sldMk cId="0" sldId="260"/>
            <ac:spMk id="26" creationId="{38D30ADA-2A32-1A81-EA63-8BF3AC4A1157}"/>
          </ac:spMkLst>
        </pc:spChg>
      </pc:sldChg>
      <pc:sldChg chg="addSp delSp modSp mod">
        <pc:chgData name="Stevens, Jo" userId="408b5244-6f39-42c9-bb78-48063b6725ec" providerId="ADAL" clId="{092D5FA6-B930-416F-B819-B2BA7813EDE6}" dt="2023-12-04T16:59:28.227" v="521" actId="13244"/>
        <pc:sldMkLst>
          <pc:docMk/>
          <pc:sldMk cId="0" sldId="261"/>
        </pc:sldMkLst>
        <pc:spChg chg="del">
          <ac:chgData name="Stevens, Jo" userId="408b5244-6f39-42c9-bb78-48063b6725ec" providerId="ADAL" clId="{092D5FA6-B930-416F-B819-B2BA7813EDE6}" dt="2023-12-04T16:58:52.270" v="508" actId="478"/>
          <ac:spMkLst>
            <pc:docMk/>
            <pc:sldMk cId="0" sldId="261"/>
            <ac:spMk id="2" creationId="{00000000-0000-0000-0000-000000000000}"/>
          </ac:spMkLst>
        </pc:spChg>
        <pc:spChg chg="mod">
          <ac:chgData name="Stevens, Jo" userId="408b5244-6f39-42c9-bb78-48063b6725ec" providerId="ADAL" clId="{092D5FA6-B930-416F-B819-B2BA7813EDE6}" dt="2023-12-04T16:58:58.872" v="511" actId="1076"/>
          <ac:spMkLst>
            <pc:docMk/>
            <pc:sldMk cId="0" sldId="261"/>
            <ac:spMk id="3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6:59:18.968" v="516" actId="478"/>
          <ac:spMkLst>
            <pc:docMk/>
            <pc:sldMk cId="0" sldId="261"/>
            <ac:spMk id="4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6:55:50.247" v="442" actId="478"/>
          <ac:spMkLst>
            <pc:docMk/>
            <pc:sldMk cId="0" sldId="261"/>
            <ac:spMk id="5" creationId="{00000000-0000-0000-0000-000000000000}"/>
          </ac:spMkLst>
        </pc:spChg>
        <pc:spChg chg="add del mod">
          <ac:chgData name="Stevens, Jo" userId="408b5244-6f39-42c9-bb78-48063b6725ec" providerId="ADAL" clId="{092D5FA6-B930-416F-B819-B2BA7813EDE6}" dt="2023-12-04T16:57:22.832" v="461" actId="478"/>
          <ac:spMkLst>
            <pc:docMk/>
            <pc:sldMk cId="0" sldId="261"/>
            <ac:spMk id="6" creationId="{00000000-0000-0000-0000-000000000000}"/>
          </ac:spMkLst>
        </pc:spChg>
        <pc:spChg chg="add mod ord">
          <ac:chgData name="Stevens, Jo" userId="408b5244-6f39-42c9-bb78-48063b6725ec" providerId="ADAL" clId="{092D5FA6-B930-416F-B819-B2BA7813EDE6}" dt="2023-12-04T16:59:16.176" v="515" actId="13244"/>
          <ac:spMkLst>
            <pc:docMk/>
            <pc:sldMk cId="0" sldId="261"/>
            <ac:spMk id="7" creationId="{B99595F0-25B2-B911-3AA0-6CEBA3D50156}"/>
          </ac:spMkLst>
        </pc:spChg>
        <pc:spChg chg="add mod ord">
          <ac:chgData name="Stevens, Jo" userId="408b5244-6f39-42c9-bb78-48063b6725ec" providerId="ADAL" clId="{092D5FA6-B930-416F-B819-B2BA7813EDE6}" dt="2023-12-04T16:59:28.227" v="521" actId="13244"/>
          <ac:spMkLst>
            <pc:docMk/>
            <pc:sldMk cId="0" sldId="261"/>
            <ac:spMk id="14" creationId="{BE222430-7C21-05B7-9E58-BD5159FC492B}"/>
          </ac:spMkLst>
        </pc:spChg>
        <pc:picChg chg="add mod">
          <ac:chgData name="Stevens, Jo" userId="408b5244-6f39-42c9-bb78-48063b6725ec" providerId="ADAL" clId="{092D5FA6-B930-416F-B819-B2BA7813EDE6}" dt="2023-12-04T16:59:22.123" v="517" actId="962"/>
          <ac:picMkLst>
            <pc:docMk/>
            <pc:sldMk cId="0" sldId="261"/>
            <ac:picMk id="9" creationId="{CDE20493-933F-B8FC-6DF7-0FAA38EE0CE6}"/>
          </ac:picMkLst>
        </pc:picChg>
        <pc:picChg chg="add mod">
          <ac:chgData name="Stevens, Jo" userId="408b5244-6f39-42c9-bb78-48063b6725ec" providerId="ADAL" clId="{092D5FA6-B930-416F-B819-B2BA7813EDE6}" dt="2023-12-04T16:59:23.596" v="518" actId="962"/>
          <ac:picMkLst>
            <pc:docMk/>
            <pc:sldMk cId="0" sldId="261"/>
            <ac:picMk id="11" creationId="{FF03DA83-2ED8-C6BB-886B-AC3588092F84}"/>
          </ac:picMkLst>
        </pc:picChg>
        <pc:picChg chg="add mod">
          <ac:chgData name="Stevens, Jo" userId="408b5244-6f39-42c9-bb78-48063b6725ec" providerId="ADAL" clId="{092D5FA6-B930-416F-B819-B2BA7813EDE6}" dt="2023-12-04T16:59:24.891" v="519" actId="962"/>
          <ac:picMkLst>
            <pc:docMk/>
            <pc:sldMk cId="0" sldId="261"/>
            <ac:picMk id="13" creationId="{D065F531-712D-A2BA-ECDC-37B188E53967}"/>
          </ac:picMkLst>
        </pc:picChg>
        <pc:picChg chg="add mod">
          <ac:chgData name="Stevens, Jo" userId="408b5244-6f39-42c9-bb78-48063b6725ec" providerId="ADAL" clId="{092D5FA6-B930-416F-B819-B2BA7813EDE6}" dt="2023-12-04T16:59:26.260" v="520" actId="962"/>
          <ac:picMkLst>
            <pc:docMk/>
            <pc:sldMk cId="0" sldId="261"/>
            <ac:picMk id="16" creationId="{0B13D494-C849-CCB0-40CD-74F9D70A20CA}"/>
          </ac:picMkLst>
        </pc:picChg>
      </pc:sldChg>
      <pc:sldChg chg="addSp delSp modSp mod">
        <pc:chgData name="Stevens, Jo" userId="408b5244-6f39-42c9-bb78-48063b6725ec" providerId="ADAL" clId="{092D5FA6-B930-416F-B819-B2BA7813EDE6}" dt="2023-12-04T17:03:09.208" v="708" actId="13244"/>
        <pc:sldMkLst>
          <pc:docMk/>
          <pc:sldMk cId="0" sldId="262"/>
        </pc:sldMkLst>
        <pc:spChg chg="del mod">
          <ac:chgData name="Stevens, Jo" userId="408b5244-6f39-42c9-bb78-48063b6725ec" providerId="ADAL" clId="{092D5FA6-B930-416F-B819-B2BA7813EDE6}" dt="2023-12-04T17:01:49.507" v="677" actId="478"/>
          <ac:spMkLst>
            <pc:docMk/>
            <pc:sldMk cId="0" sldId="262"/>
            <ac:spMk id="2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2:34.109" v="699" actId="478"/>
          <ac:spMkLst>
            <pc:docMk/>
            <pc:sldMk cId="0" sldId="262"/>
            <ac:spMk id="3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1:14.209" v="665" actId="478"/>
          <ac:spMkLst>
            <pc:docMk/>
            <pc:sldMk cId="0" sldId="262"/>
            <ac:spMk id="4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1:12.127" v="664" actId="478"/>
          <ac:spMkLst>
            <pc:docMk/>
            <pc:sldMk cId="0" sldId="262"/>
            <ac:spMk id="5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1:10.329" v="662" actId="478"/>
          <ac:spMkLst>
            <pc:docMk/>
            <pc:sldMk cId="0" sldId="262"/>
            <ac:spMk id="6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0:36.725" v="600" actId="478"/>
          <ac:spMkLst>
            <pc:docMk/>
            <pc:sldMk cId="0" sldId="262"/>
            <ac:spMk id="7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0:38.777" v="601" actId="478"/>
          <ac:spMkLst>
            <pc:docMk/>
            <pc:sldMk cId="0" sldId="262"/>
            <ac:spMk id="8" creationId="{00000000-0000-0000-0000-000000000000}"/>
          </ac:spMkLst>
        </pc:spChg>
        <pc:spChg chg="mod">
          <ac:chgData name="Stevens, Jo" userId="408b5244-6f39-42c9-bb78-48063b6725ec" providerId="ADAL" clId="{092D5FA6-B930-416F-B819-B2BA7813EDE6}" dt="2023-12-04T17:02:28.614" v="697" actId="14100"/>
          <ac:spMkLst>
            <pc:docMk/>
            <pc:sldMk cId="0" sldId="262"/>
            <ac:spMk id="9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1:47.999" v="676" actId="478"/>
          <ac:spMkLst>
            <pc:docMk/>
            <pc:sldMk cId="0" sldId="262"/>
            <ac:spMk id="10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2:15.194" v="691" actId="478"/>
          <ac:spMkLst>
            <pc:docMk/>
            <pc:sldMk cId="0" sldId="262"/>
            <ac:spMk id="11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9:59.010" v="570" actId="478"/>
          <ac:spMkLst>
            <pc:docMk/>
            <pc:sldMk cId="0" sldId="262"/>
            <ac:spMk id="12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9:57.841" v="569" actId="478"/>
          <ac:spMkLst>
            <pc:docMk/>
            <pc:sldMk cId="0" sldId="262"/>
            <ac:spMk id="13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9:56.287" v="568" actId="478"/>
          <ac:spMkLst>
            <pc:docMk/>
            <pc:sldMk cId="0" sldId="262"/>
            <ac:spMk id="14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6:59:54.611" v="567" actId="478"/>
          <ac:spMkLst>
            <pc:docMk/>
            <pc:sldMk cId="0" sldId="262"/>
            <ac:spMk id="15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6:59:53.224" v="565" actId="478"/>
          <ac:spMkLst>
            <pc:docMk/>
            <pc:sldMk cId="0" sldId="262"/>
            <ac:spMk id="16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2:48.857" v="701" actId="478"/>
          <ac:spMkLst>
            <pc:docMk/>
            <pc:sldMk cId="0" sldId="262"/>
            <ac:spMk id="17" creationId="{00000000-0000-0000-0000-000000000000}"/>
          </ac:spMkLst>
        </pc:spChg>
        <pc:spChg chg="add mod">
          <ac:chgData name="Stevens, Jo" userId="408b5244-6f39-42c9-bb78-48063b6725ec" providerId="ADAL" clId="{092D5FA6-B930-416F-B819-B2BA7813EDE6}" dt="2023-12-04T17:02:30.972" v="698" actId="1076"/>
          <ac:spMkLst>
            <pc:docMk/>
            <pc:sldMk cId="0" sldId="262"/>
            <ac:spMk id="18" creationId="{D46926D6-C8DD-D4B9-9FCA-7C2C9CA21DC6}"/>
          </ac:spMkLst>
        </pc:spChg>
        <pc:spChg chg="add mod ord">
          <ac:chgData name="Stevens, Jo" userId="408b5244-6f39-42c9-bb78-48063b6725ec" providerId="ADAL" clId="{092D5FA6-B930-416F-B819-B2BA7813EDE6}" dt="2023-12-04T17:03:09.208" v="708" actId="13244"/>
          <ac:spMkLst>
            <pc:docMk/>
            <pc:sldMk cId="0" sldId="262"/>
            <ac:spMk id="19" creationId="{591EC3CC-5AF1-A834-D240-5202FEDAC05F}"/>
          </ac:spMkLst>
        </pc:spChg>
      </pc:sldChg>
      <pc:sldChg chg="addSp delSp modSp mod">
        <pc:chgData name="Stevens, Jo" userId="408b5244-6f39-42c9-bb78-48063b6725ec" providerId="ADAL" clId="{092D5FA6-B930-416F-B819-B2BA7813EDE6}" dt="2023-12-04T17:31:32.290" v="2506" actId="20577"/>
        <pc:sldMkLst>
          <pc:docMk/>
          <pc:sldMk cId="0" sldId="263"/>
        </pc:sldMkLst>
        <pc:spChg chg="mod">
          <ac:chgData name="Stevens, Jo" userId="408b5244-6f39-42c9-bb78-48063b6725ec" providerId="ADAL" clId="{092D5FA6-B930-416F-B819-B2BA7813EDE6}" dt="2023-12-04T17:23:17.228" v="2261" actId="21"/>
          <ac:spMkLst>
            <pc:docMk/>
            <pc:sldMk cId="0" sldId="263"/>
            <ac:spMk id="2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4:33.223" v="775" actId="478"/>
          <ac:spMkLst>
            <pc:docMk/>
            <pc:sldMk cId="0" sldId="263"/>
            <ac:spMk id="3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5:49.139" v="814" actId="478"/>
          <ac:spMkLst>
            <pc:docMk/>
            <pc:sldMk cId="0" sldId="263"/>
            <ac:spMk id="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4:37.557" v="776" actId="478"/>
          <ac:spMkLst>
            <pc:docMk/>
            <pc:sldMk cId="0" sldId="263"/>
            <ac:spMk id="5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5:51.240" v="815" actId="478"/>
          <ac:spMkLst>
            <pc:docMk/>
            <pc:sldMk cId="0" sldId="263"/>
            <ac:spMk id="6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4:41.074" v="777" actId="478"/>
          <ac:spMkLst>
            <pc:docMk/>
            <pc:sldMk cId="0" sldId="263"/>
            <ac:spMk id="7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4:56.122" v="798" actId="478"/>
          <ac:spMkLst>
            <pc:docMk/>
            <pc:sldMk cId="0" sldId="263"/>
            <ac:spMk id="8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5:53.341" v="816" actId="478"/>
          <ac:spMkLst>
            <pc:docMk/>
            <pc:sldMk cId="0" sldId="263"/>
            <ac:spMk id="9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4:42.742" v="778" actId="478"/>
          <ac:spMkLst>
            <pc:docMk/>
            <pc:sldMk cId="0" sldId="263"/>
            <ac:spMk id="10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3:32.466" v="713" actId="478"/>
          <ac:spMkLst>
            <pc:docMk/>
            <pc:sldMk cId="0" sldId="263"/>
            <ac:spMk id="11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5:55.318" v="817" actId="478"/>
          <ac:spMkLst>
            <pc:docMk/>
            <pc:sldMk cId="0" sldId="263"/>
            <ac:spMk id="12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3:38.708" v="716" actId="478"/>
          <ac:spMkLst>
            <pc:docMk/>
            <pc:sldMk cId="0" sldId="263"/>
            <ac:spMk id="13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3:41.401" v="717" actId="478"/>
          <ac:spMkLst>
            <pc:docMk/>
            <pc:sldMk cId="0" sldId="263"/>
            <ac:spMk id="14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4:57.241" v="800" actId="478"/>
          <ac:spMkLst>
            <pc:docMk/>
            <pc:sldMk cId="0" sldId="263"/>
            <ac:spMk id="15" creationId="{00000000-0000-0000-0000-000000000000}"/>
          </ac:spMkLst>
        </pc:spChg>
        <pc:spChg chg="add mod ord">
          <ac:chgData name="Stevens, Jo" userId="408b5244-6f39-42c9-bb78-48063b6725ec" providerId="ADAL" clId="{092D5FA6-B930-416F-B819-B2BA7813EDE6}" dt="2023-12-04T17:31:32.290" v="2506" actId="20577"/>
          <ac:spMkLst>
            <pc:docMk/>
            <pc:sldMk cId="0" sldId="263"/>
            <ac:spMk id="16" creationId="{10E25595-3B39-673D-2A97-551CC4A2CC45}"/>
          </ac:spMkLst>
        </pc:spChg>
      </pc:sldChg>
      <pc:sldChg chg="addSp delSp modSp mod">
        <pc:chgData name="Stevens, Jo" userId="408b5244-6f39-42c9-bb78-48063b6725ec" providerId="ADAL" clId="{092D5FA6-B930-416F-B819-B2BA7813EDE6}" dt="2023-12-04T17:13:04.159" v="1317" actId="1076"/>
        <pc:sldMkLst>
          <pc:docMk/>
          <pc:sldMk cId="0" sldId="264"/>
        </pc:sldMkLst>
        <pc:spChg chg="del">
          <ac:chgData name="Stevens, Jo" userId="408b5244-6f39-42c9-bb78-48063b6725ec" providerId="ADAL" clId="{092D5FA6-B930-416F-B819-B2BA7813EDE6}" dt="2023-12-04T17:12:12.512" v="1303" actId="478"/>
          <ac:spMkLst>
            <pc:docMk/>
            <pc:sldMk cId="0" sldId="264"/>
            <ac:spMk id="2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8:26.167" v="947" actId="478"/>
          <ac:spMkLst>
            <pc:docMk/>
            <pc:sldMk cId="0" sldId="264"/>
            <ac:spMk id="3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2:07.067" v="1299" actId="478"/>
          <ac:spMkLst>
            <pc:docMk/>
            <pc:sldMk cId="0" sldId="264"/>
            <ac:spMk id="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2:08.631" v="1300" actId="478"/>
          <ac:spMkLst>
            <pc:docMk/>
            <pc:sldMk cId="0" sldId="264"/>
            <ac:spMk id="5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2:11.347" v="1302" actId="478"/>
          <ac:spMkLst>
            <pc:docMk/>
            <pc:sldMk cId="0" sldId="264"/>
            <ac:spMk id="6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8:54.553" v="964" actId="478"/>
          <ac:spMkLst>
            <pc:docMk/>
            <pc:sldMk cId="0" sldId="264"/>
            <ac:spMk id="7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8:56.291" v="965" actId="478"/>
          <ac:spMkLst>
            <pc:docMk/>
            <pc:sldMk cId="0" sldId="264"/>
            <ac:spMk id="8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2:05.489" v="1298" actId="478"/>
          <ac:spMkLst>
            <pc:docMk/>
            <pc:sldMk cId="0" sldId="264"/>
            <ac:spMk id="9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2:03.354" v="1297" actId="478"/>
          <ac:spMkLst>
            <pc:docMk/>
            <pc:sldMk cId="0" sldId="264"/>
            <ac:spMk id="10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9:02.139" v="968" actId="478"/>
          <ac:spMkLst>
            <pc:docMk/>
            <pc:sldMk cId="0" sldId="264"/>
            <ac:spMk id="11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0:54.724" v="1152" actId="478"/>
          <ac:spMkLst>
            <pc:docMk/>
            <pc:sldMk cId="0" sldId="264"/>
            <ac:spMk id="12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0:51.161" v="1149" actId="478"/>
          <ac:spMkLst>
            <pc:docMk/>
            <pc:sldMk cId="0" sldId="264"/>
            <ac:spMk id="13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2:51.519" v="1314" actId="478"/>
          <ac:spMkLst>
            <pc:docMk/>
            <pc:sldMk cId="0" sldId="264"/>
            <ac:spMk id="1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0:56.137" v="1153" actId="478"/>
          <ac:spMkLst>
            <pc:docMk/>
            <pc:sldMk cId="0" sldId="264"/>
            <ac:spMk id="15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0:58.903" v="1155" actId="478"/>
          <ac:spMkLst>
            <pc:docMk/>
            <pc:sldMk cId="0" sldId="264"/>
            <ac:spMk id="16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1:01.618" v="1156" actId="478"/>
          <ac:spMkLst>
            <pc:docMk/>
            <pc:sldMk cId="0" sldId="264"/>
            <ac:spMk id="17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1:02.726" v="1157" actId="478"/>
          <ac:spMkLst>
            <pc:docMk/>
            <pc:sldMk cId="0" sldId="264"/>
            <ac:spMk id="18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1:04.096" v="1158" actId="478"/>
          <ac:spMkLst>
            <pc:docMk/>
            <pc:sldMk cId="0" sldId="264"/>
            <ac:spMk id="19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1:05.848" v="1159" actId="478"/>
          <ac:spMkLst>
            <pc:docMk/>
            <pc:sldMk cId="0" sldId="264"/>
            <ac:spMk id="20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2:54.236" v="1315" actId="478"/>
          <ac:spMkLst>
            <pc:docMk/>
            <pc:sldMk cId="0" sldId="264"/>
            <ac:spMk id="21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8:50.854" v="961" actId="478"/>
          <ac:spMkLst>
            <pc:docMk/>
            <pc:sldMk cId="0" sldId="264"/>
            <ac:spMk id="22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8:45.793" v="957" actId="478"/>
          <ac:spMkLst>
            <pc:docMk/>
            <pc:sldMk cId="0" sldId="264"/>
            <ac:spMk id="23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8:22.788" v="945" actId="478"/>
          <ac:spMkLst>
            <pc:docMk/>
            <pc:sldMk cId="0" sldId="264"/>
            <ac:spMk id="2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8:49.522" v="960" actId="478"/>
          <ac:spMkLst>
            <pc:docMk/>
            <pc:sldMk cId="0" sldId="264"/>
            <ac:spMk id="25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8:48.217" v="959" actId="478"/>
          <ac:spMkLst>
            <pc:docMk/>
            <pc:sldMk cId="0" sldId="264"/>
            <ac:spMk id="26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8:42.568" v="955" actId="478"/>
          <ac:spMkLst>
            <pc:docMk/>
            <pc:sldMk cId="0" sldId="264"/>
            <ac:spMk id="27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8:41.152" v="954" actId="478"/>
          <ac:spMkLst>
            <pc:docMk/>
            <pc:sldMk cId="0" sldId="264"/>
            <ac:spMk id="28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8:39.928" v="953" actId="478"/>
          <ac:spMkLst>
            <pc:docMk/>
            <pc:sldMk cId="0" sldId="264"/>
            <ac:spMk id="29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8:37.805" v="951" actId="478"/>
          <ac:spMkLst>
            <pc:docMk/>
            <pc:sldMk cId="0" sldId="264"/>
            <ac:spMk id="30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8:35.735" v="950" actId="478"/>
          <ac:spMkLst>
            <pc:docMk/>
            <pc:sldMk cId="0" sldId="264"/>
            <ac:spMk id="31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9:41.305" v="978" actId="478"/>
          <ac:spMkLst>
            <pc:docMk/>
            <pc:sldMk cId="0" sldId="264"/>
            <ac:spMk id="32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8:59.639" v="966" actId="478"/>
          <ac:spMkLst>
            <pc:docMk/>
            <pc:sldMk cId="0" sldId="264"/>
            <ac:spMk id="33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8:21.137" v="944" actId="478"/>
          <ac:spMkLst>
            <pc:docMk/>
            <pc:sldMk cId="0" sldId="264"/>
            <ac:spMk id="3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7:15.910" v="878" actId="478"/>
          <ac:spMkLst>
            <pc:docMk/>
            <pc:sldMk cId="0" sldId="264"/>
            <ac:spMk id="35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7:09.073" v="874" actId="478"/>
          <ac:spMkLst>
            <pc:docMk/>
            <pc:sldMk cId="0" sldId="264"/>
            <ac:spMk id="36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7:07.706" v="873" actId="478"/>
          <ac:spMkLst>
            <pc:docMk/>
            <pc:sldMk cId="0" sldId="264"/>
            <ac:spMk id="37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07:06.173" v="872" actId="478"/>
          <ac:spMkLst>
            <pc:docMk/>
            <pc:sldMk cId="0" sldId="264"/>
            <ac:spMk id="38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07:20.407" v="880" actId="478"/>
          <ac:spMkLst>
            <pc:docMk/>
            <pc:sldMk cId="0" sldId="264"/>
            <ac:spMk id="39" creationId="{00000000-0000-0000-0000-000000000000}"/>
          </ac:spMkLst>
        </pc:spChg>
        <pc:spChg chg="add del mod">
          <ac:chgData name="Stevens, Jo" userId="408b5244-6f39-42c9-bb78-48063b6725ec" providerId="ADAL" clId="{092D5FA6-B930-416F-B819-B2BA7813EDE6}" dt="2023-12-04T17:08:29.984" v="949" actId="478"/>
          <ac:spMkLst>
            <pc:docMk/>
            <pc:sldMk cId="0" sldId="264"/>
            <ac:spMk id="40" creationId="{00000000-0000-0000-0000-000000000000}"/>
          </ac:spMkLst>
        </pc:spChg>
        <pc:spChg chg="add mod">
          <ac:chgData name="Stevens, Jo" userId="408b5244-6f39-42c9-bb78-48063b6725ec" providerId="ADAL" clId="{092D5FA6-B930-416F-B819-B2BA7813EDE6}" dt="2023-12-04T17:12:59.997" v="1316" actId="33553"/>
          <ac:spMkLst>
            <pc:docMk/>
            <pc:sldMk cId="0" sldId="264"/>
            <ac:spMk id="41" creationId="{5739301B-5C9B-3EBB-C1FB-7ED4549B7A47}"/>
          </ac:spMkLst>
        </pc:spChg>
        <pc:spChg chg="add mod">
          <ac:chgData name="Stevens, Jo" userId="408b5244-6f39-42c9-bb78-48063b6725ec" providerId="ADAL" clId="{092D5FA6-B930-416F-B819-B2BA7813EDE6}" dt="2023-12-04T17:13:04.159" v="1317" actId="1076"/>
          <ac:spMkLst>
            <pc:docMk/>
            <pc:sldMk cId="0" sldId="264"/>
            <ac:spMk id="42" creationId="{B9229DF9-DBFA-CD12-DCDA-34AA528B9BB4}"/>
          </ac:spMkLst>
        </pc:spChg>
      </pc:sldChg>
      <pc:sldChg chg="addSp delSp modSp mod">
        <pc:chgData name="Stevens, Jo" userId="408b5244-6f39-42c9-bb78-48063b6725ec" providerId="ADAL" clId="{092D5FA6-B930-416F-B819-B2BA7813EDE6}" dt="2023-12-04T17:19:10.527" v="1822" actId="13244"/>
        <pc:sldMkLst>
          <pc:docMk/>
          <pc:sldMk cId="0" sldId="266"/>
        </pc:sldMkLst>
        <pc:spChg chg="del">
          <ac:chgData name="Stevens, Jo" userId="408b5244-6f39-42c9-bb78-48063b6725ec" providerId="ADAL" clId="{092D5FA6-B930-416F-B819-B2BA7813EDE6}" dt="2023-12-04T17:15:42.903" v="1547" actId="478"/>
          <ac:spMkLst>
            <pc:docMk/>
            <pc:sldMk cId="0" sldId="266"/>
            <ac:spMk id="2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5:45.894" v="1549" actId="478"/>
          <ac:spMkLst>
            <pc:docMk/>
            <pc:sldMk cId="0" sldId="266"/>
            <ac:spMk id="3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7:56.288" v="1795" actId="478"/>
          <ac:spMkLst>
            <pc:docMk/>
            <pc:sldMk cId="0" sldId="266"/>
            <ac:spMk id="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7:55.319" v="1794" actId="478"/>
          <ac:spMkLst>
            <pc:docMk/>
            <pc:sldMk cId="0" sldId="266"/>
            <ac:spMk id="5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7:58.351" v="1797" actId="478"/>
          <ac:spMkLst>
            <pc:docMk/>
            <pc:sldMk cId="0" sldId="266"/>
            <ac:spMk id="6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5:48.970" v="1551" actId="478"/>
          <ac:spMkLst>
            <pc:docMk/>
            <pc:sldMk cId="0" sldId="266"/>
            <ac:spMk id="7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6:12.043" v="1561" actId="478"/>
          <ac:spMkLst>
            <pc:docMk/>
            <pc:sldMk cId="0" sldId="266"/>
            <ac:spMk id="8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5:39.536" v="1545" actId="478"/>
          <ac:spMkLst>
            <pc:docMk/>
            <pc:sldMk cId="0" sldId="266"/>
            <ac:spMk id="9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5:35.583" v="1543" actId="478"/>
          <ac:spMkLst>
            <pc:docMk/>
            <pc:sldMk cId="0" sldId="266"/>
            <ac:spMk id="10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5:41.089" v="1546" actId="478"/>
          <ac:spMkLst>
            <pc:docMk/>
            <pc:sldMk cId="0" sldId="266"/>
            <ac:spMk id="11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5:31.699" v="1541" actId="478"/>
          <ac:spMkLst>
            <pc:docMk/>
            <pc:sldMk cId="0" sldId="266"/>
            <ac:spMk id="12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7:53.627" v="1793" actId="478"/>
          <ac:spMkLst>
            <pc:docMk/>
            <pc:sldMk cId="0" sldId="266"/>
            <ac:spMk id="13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8:01.074" v="1798" actId="478"/>
          <ac:spMkLst>
            <pc:docMk/>
            <pc:sldMk cId="0" sldId="266"/>
            <ac:spMk id="14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4:17.451" v="1373" actId="478"/>
          <ac:spMkLst>
            <pc:docMk/>
            <pc:sldMk cId="0" sldId="266"/>
            <ac:spMk id="15" creationId="{00000000-0000-0000-0000-000000000000}"/>
          </ac:spMkLst>
        </pc:spChg>
        <pc:spChg chg="mod ord">
          <ac:chgData name="Stevens, Jo" userId="408b5244-6f39-42c9-bb78-48063b6725ec" providerId="ADAL" clId="{092D5FA6-B930-416F-B819-B2BA7813EDE6}" dt="2023-12-04T17:19:10.527" v="1822" actId="13244"/>
          <ac:spMkLst>
            <pc:docMk/>
            <pc:sldMk cId="0" sldId="266"/>
            <ac:spMk id="16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5:29.874" v="1540" actId="478"/>
          <ac:spMkLst>
            <pc:docMk/>
            <pc:sldMk cId="0" sldId="266"/>
            <ac:spMk id="17" creationId="{00000000-0000-0000-0000-000000000000}"/>
          </ac:spMkLst>
        </pc:spChg>
        <pc:spChg chg="mod">
          <ac:chgData name="Stevens, Jo" userId="408b5244-6f39-42c9-bb78-48063b6725ec" providerId="ADAL" clId="{092D5FA6-B930-416F-B819-B2BA7813EDE6}" dt="2023-12-04T17:18:54.664" v="1820" actId="20577"/>
          <ac:spMkLst>
            <pc:docMk/>
            <pc:sldMk cId="0" sldId="266"/>
            <ac:spMk id="18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15:24.115" v="1537" actId="478"/>
          <ac:spMkLst>
            <pc:docMk/>
            <pc:sldMk cId="0" sldId="266"/>
            <ac:spMk id="19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5:26.728" v="1538" actId="478"/>
          <ac:spMkLst>
            <pc:docMk/>
            <pc:sldMk cId="0" sldId="266"/>
            <ac:spMk id="20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3:22.968" v="1335" actId="478"/>
          <ac:spMkLst>
            <pc:docMk/>
            <pc:sldMk cId="0" sldId="266"/>
            <ac:spMk id="21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13:25.347" v="1336" actId="478"/>
          <ac:spMkLst>
            <pc:docMk/>
            <pc:sldMk cId="0" sldId="266"/>
            <ac:spMk id="22" creationId="{00000000-0000-0000-0000-000000000000}"/>
          </ac:spMkLst>
        </pc:spChg>
        <pc:spChg chg="add mod ord">
          <ac:chgData name="Stevens, Jo" userId="408b5244-6f39-42c9-bb78-48063b6725ec" providerId="ADAL" clId="{092D5FA6-B930-416F-B819-B2BA7813EDE6}" dt="2023-12-04T17:19:06.899" v="1821" actId="13244"/>
          <ac:spMkLst>
            <pc:docMk/>
            <pc:sldMk cId="0" sldId="266"/>
            <ac:spMk id="23" creationId="{E42DA20F-A96C-FE91-DD4D-F3A2742EC070}"/>
          </ac:spMkLst>
        </pc:spChg>
      </pc:sldChg>
      <pc:sldChg chg="del">
        <pc:chgData name="Stevens, Jo" userId="408b5244-6f39-42c9-bb78-48063b6725ec" providerId="ADAL" clId="{092D5FA6-B930-416F-B819-B2BA7813EDE6}" dt="2023-12-04T17:21:39.513" v="2203" actId="2696"/>
        <pc:sldMkLst>
          <pc:docMk/>
          <pc:sldMk cId="0" sldId="267"/>
        </pc:sldMkLst>
      </pc:sldChg>
      <pc:sldChg chg="addSp delSp modSp mod">
        <pc:chgData name="Stevens, Jo" userId="408b5244-6f39-42c9-bb78-48063b6725ec" providerId="ADAL" clId="{092D5FA6-B930-416F-B819-B2BA7813EDE6}" dt="2023-12-04T17:31:36.309" v="2508" actId="20577"/>
        <pc:sldMkLst>
          <pc:docMk/>
          <pc:sldMk cId="0" sldId="269"/>
        </pc:sldMkLst>
        <pc:spChg chg="add del mod">
          <ac:chgData name="Stevens, Jo" userId="408b5244-6f39-42c9-bb78-48063b6725ec" providerId="ADAL" clId="{092D5FA6-B930-416F-B819-B2BA7813EDE6}" dt="2023-12-04T17:26:03.405" v="2351" actId="478"/>
          <ac:spMkLst>
            <pc:docMk/>
            <pc:sldMk cId="0" sldId="269"/>
            <ac:spMk id="2" creationId="{00000000-0000-0000-0000-000000000000}"/>
          </ac:spMkLst>
        </pc:spChg>
        <pc:spChg chg="add del mod">
          <ac:chgData name="Stevens, Jo" userId="408b5244-6f39-42c9-bb78-48063b6725ec" providerId="ADAL" clId="{092D5FA6-B930-416F-B819-B2BA7813EDE6}" dt="2023-12-04T17:26:00.804" v="2350" actId="478"/>
          <ac:spMkLst>
            <pc:docMk/>
            <pc:sldMk cId="0" sldId="269"/>
            <ac:spMk id="3" creationId="{00000000-0000-0000-0000-000000000000}"/>
          </ac:spMkLst>
        </pc:spChg>
        <pc:spChg chg="add del mod">
          <ac:chgData name="Stevens, Jo" userId="408b5244-6f39-42c9-bb78-48063b6725ec" providerId="ADAL" clId="{092D5FA6-B930-416F-B819-B2BA7813EDE6}" dt="2023-12-04T17:25:58.546" v="2349" actId="478"/>
          <ac:spMkLst>
            <pc:docMk/>
            <pc:sldMk cId="0" sldId="269"/>
            <ac:spMk id="4" creationId="{00000000-0000-0000-0000-000000000000}"/>
          </ac:spMkLst>
        </pc:spChg>
        <pc:spChg chg="add del mod">
          <ac:chgData name="Stevens, Jo" userId="408b5244-6f39-42c9-bb78-48063b6725ec" providerId="ADAL" clId="{092D5FA6-B930-416F-B819-B2BA7813EDE6}" dt="2023-12-04T17:25:55.587" v="2348" actId="478"/>
          <ac:spMkLst>
            <pc:docMk/>
            <pc:sldMk cId="0" sldId="269"/>
            <ac:spMk id="5" creationId="{00000000-0000-0000-0000-000000000000}"/>
          </ac:spMkLst>
        </pc:spChg>
        <pc:spChg chg="add del mod">
          <ac:chgData name="Stevens, Jo" userId="408b5244-6f39-42c9-bb78-48063b6725ec" providerId="ADAL" clId="{092D5FA6-B930-416F-B819-B2BA7813EDE6}" dt="2023-12-04T17:25:52.936" v="2347" actId="478"/>
          <ac:spMkLst>
            <pc:docMk/>
            <pc:sldMk cId="0" sldId="269"/>
            <ac:spMk id="6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4:39.894" v="2305" actId="478"/>
          <ac:spMkLst>
            <pc:docMk/>
            <pc:sldMk cId="0" sldId="269"/>
            <ac:spMk id="7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4:36.824" v="2303" actId="478"/>
          <ac:spMkLst>
            <pc:docMk/>
            <pc:sldMk cId="0" sldId="269"/>
            <ac:spMk id="8" creationId="{00000000-0000-0000-0000-000000000000}"/>
          </ac:spMkLst>
        </pc:spChg>
        <pc:spChg chg="add del mod">
          <ac:chgData name="Stevens, Jo" userId="408b5244-6f39-42c9-bb78-48063b6725ec" providerId="ADAL" clId="{092D5FA6-B930-416F-B819-B2BA7813EDE6}" dt="2023-12-04T17:25:50.872" v="2345" actId="478"/>
          <ac:spMkLst>
            <pc:docMk/>
            <pc:sldMk cId="0" sldId="269"/>
            <ac:spMk id="9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4:38.635" v="2304" actId="478"/>
          <ac:spMkLst>
            <pc:docMk/>
            <pc:sldMk cId="0" sldId="269"/>
            <ac:spMk id="10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3:56.490" v="2276" actId="478"/>
          <ac:spMkLst>
            <pc:docMk/>
            <pc:sldMk cId="0" sldId="269"/>
            <ac:spMk id="11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23:58.958" v="2278" actId="478"/>
          <ac:spMkLst>
            <pc:docMk/>
            <pc:sldMk cId="0" sldId="269"/>
            <ac:spMk id="12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23:52.993" v="2274" actId="478"/>
          <ac:spMkLst>
            <pc:docMk/>
            <pc:sldMk cId="0" sldId="269"/>
            <ac:spMk id="13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3:55.150" v="2275" actId="478"/>
          <ac:spMkLst>
            <pc:docMk/>
            <pc:sldMk cId="0" sldId="269"/>
            <ac:spMk id="1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3:49.514" v="2271" actId="478"/>
          <ac:spMkLst>
            <pc:docMk/>
            <pc:sldMk cId="0" sldId="269"/>
            <ac:spMk id="15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3:51.702" v="2272" actId="478"/>
          <ac:spMkLst>
            <pc:docMk/>
            <pc:sldMk cId="0" sldId="269"/>
            <ac:spMk id="16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3:44.851" v="2267" actId="478"/>
          <ac:spMkLst>
            <pc:docMk/>
            <pc:sldMk cId="0" sldId="269"/>
            <ac:spMk id="17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3:47.234" v="2269" actId="478"/>
          <ac:spMkLst>
            <pc:docMk/>
            <pc:sldMk cId="0" sldId="269"/>
            <ac:spMk id="18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3:46.069" v="2268" actId="478"/>
          <ac:spMkLst>
            <pc:docMk/>
            <pc:sldMk cId="0" sldId="269"/>
            <ac:spMk id="19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3:48.341" v="2270" actId="478"/>
          <ac:spMkLst>
            <pc:docMk/>
            <pc:sldMk cId="0" sldId="269"/>
            <ac:spMk id="20" creationId="{00000000-0000-0000-0000-000000000000}"/>
          </ac:spMkLst>
        </pc:spChg>
        <pc:spChg chg="add del mod">
          <ac:chgData name="Stevens, Jo" userId="408b5244-6f39-42c9-bb78-48063b6725ec" providerId="ADAL" clId="{092D5FA6-B930-416F-B819-B2BA7813EDE6}" dt="2023-12-04T17:25:48.465" v="2343" actId="478"/>
          <ac:spMkLst>
            <pc:docMk/>
            <pc:sldMk cId="0" sldId="269"/>
            <ac:spMk id="21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23:43.094" v="2266" actId="478"/>
          <ac:spMkLst>
            <pc:docMk/>
            <pc:sldMk cId="0" sldId="269"/>
            <ac:spMk id="22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22:06.065" v="2211" actId="478"/>
          <ac:spMkLst>
            <pc:docMk/>
            <pc:sldMk cId="0" sldId="269"/>
            <ac:spMk id="23" creationId="{00000000-0000-0000-0000-000000000000}"/>
          </ac:spMkLst>
        </pc:spChg>
        <pc:spChg chg="add del mod">
          <ac:chgData name="Stevens, Jo" userId="408b5244-6f39-42c9-bb78-48063b6725ec" providerId="ADAL" clId="{092D5FA6-B930-416F-B819-B2BA7813EDE6}" dt="2023-12-04T17:25:45.739" v="2341" actId="478"/>
          <ac:spMkLst>
            <pc:docMk/>
            <pc:sldMk cId="0" sldId="269"/>
            <ac:spMk id="24" creationId="{00000000-0000-0000-0000-000000000000}"/>
          </ac:spMkLst>
        </pc:spChg>
        <pc:spChg chg="add del mod">
          <ac:chgData name="Stevens, Jo" userId="408b5244-6f39-42c9-bb78-48063b6725ec" providerId="ADAL" clId="{092D5FA6-B930-416F-B819-B2BA7813EDE6}" dt="2023-12-04T17:31:36.309" v="2508" actId="20577"/>
          <ac:spMkLst>
            <pc:docMk/>
            <pc:sldMk cId="0" sldId="269"/>
            <ac:spMk id="25" creationId="{7EB462D8-082B-2E74-FB2D-F6CE09BD2BE2}"/>
          </ac:spMkLst>
        </pc:spChg>
        <pc:spChg chg="add del mod">
          <ac:chgData name="Stevens, Jo" userId="408b5244-6f39-42c9-bb78-48063b6725ec" providerId="ADAL" clId="{092D5FA6-B930-416F-B819-B2BA7813EDE6}" dt="2023-12-04T17:26:10.269" v="2353" actId="1076"/>
          <ac:spMkLst>
            <pc:docMk/>
            <pc:sldMk cId="0" sldId="269"/>
            <ac:spMk id="26" creationId="{FFE8E6A1-8AED-D908-8D4F-5F87B32E3D5A}"/>
          </ac:spMkLst>
        </pc:spChg>
      </pc:sldChg>
      <pc:sldChg chg="addSp delSp modSp mod">
        <pc:chgData name="Stevens, Jo" userId="408b5244-6f39-42c9-bb78-48063b6725ec" providerId="ADAL" clId="{092D5FA6-B930-416F-B819-B2BA7813EDE6}" dt="2023-12-04T17:30:35.527" v="2498" actId="1076"/>
        <pc:sldMkLst>
          <pc:docMk/>
          <pc:sldMk cId="0" sldId="271"/>
        </pc:sldMkLst>
        <pc:spChg chg="del mod">
          <ac:chgData name="Stevens, Jo" userId="408b5244-6f39-42c9-bb78-48063b6725ec" providerId="ADAL" clId="{092D5FA6-B930-416F-B819-B2BA7813EDE6}" dt="2023-12-04T17:30:26.008" v="2494" actId="478"/>
          <ac:spMkLst>
            <pc:docMk/>
            <pc:sldMk cId="0" sldId="271"/>
            <ac:spMk id="2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7:51.137" v="2409" actId="478"/>
          <ac:spMkLst>
            <pc:docMk/>
            <pc:sldMk cId="0" sldId="271"/>
            <ac:spMk id="3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30:28.373" v="2495" actId="478"/>
          <ac:spMkLst>
            <pc:docMk/>
            <pc:sldMk cId="0" sldId="271"/>
            <ac:spMk id="4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27:53.675" v="2411" actId="478"/>
          <ac:spMkLst>
            <pc:docMk/>
            <pc:sldMk cId="0" sldId="271"/>
            <ac:spMk id="5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30:21.428" v="2492" actId="478"/>
          <ac:spMkLst>
            <pc:docMk/>
            <pc:sldMk cId="0" sldId="271"/>
            <ac:spMk id="6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7:55.068" v="2412" actId="478"/>
          <ac:spMkLst>
            <pc:docMk/>
            <pc:sldMk cId="0" sldId="271"/>
            <ac:spMk id="7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30:19.608" v="2491" actId="478"/>
          <ac:spMkLst>
            <pc:docMk/>
            <pc:sldMk cId="0" sldId="271"/>
            <ac:spMk id="8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7:56.309" v="2413" actId="478"/>
          <ac:spMkLst>
            <pc:docMk/>
            <pc:sldMk cId="0" sldId="271"/>
            <ac:spMk id="9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9:32.742" v="2470" actId="478"/>
          <ac:spMkLst>
            <pc:docMk/>
            <pc:sldMk cId="0" sldId="271"/>
            <ac:spMk id="10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29:34.504" v="2472" actId="478"/>
          <ac:spMkLst>
            <pc:docMk/>
            <pc:sldMk cId="0" sldId="271"/>
            <ac:spMk id="11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29:48.798" v="2478" actId="478"/>
          <ac:spMkLst>
            <pc:docMk/>
            <pc:sldMk cId="0" sldId="271"/>
            <ac:spMk id="12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30:17.523" v="2490" actId="478"/>
          <ac:spMkLst>
            <pc:docMk/>
            <pc:sldMk cId="0" sldId="271"/>
            <ac:spMk id="13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30:15.274" v="2489" actId="478"/>
          <ac:spMkLst>
            <pc:docMk/>
            <pc:sldMk cId="0" sldId="271"/>
            <ac:spMk id="14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9:35.658" v="2473" actId="478"/>
          <ac:spMkLst>
            <pc:docMk/>
            <pc:sldMk cId="0" sldId="271"/>
            <ac:spMk id="15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30:12.424" v="2487" actId="478"/>
          <ac:spMkLst>
            <pc:docMk/>
            <pc:sldMk cId="0" sldId="271"/>
            <ac:spMk id="16" creationId="{00000000-0000-0000-0000-000000000000}"/>
          </ac:spMkLst>
        </pc:spChg>
        <pc:spChg chg="mod">
          <ac:chgData name="Stevens, Jo" userId="408b5244-6f39-42c9-bb78-48063b6725ec" providerId="ADAL" clId="{092D5FA6-B930-416F-B819-B2BA7813EDE6}" dt="2023-12-04T17:30:35.527" v="2498" actId="1076"/>
          <ac:spMkLst>
            <pc:docMk/>
            <pc:sldMk cId="0" sldId="271"/>
            <ac:spMk id="17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9:46.124" v="2476" actId="478"/>
          <ac:spMkLst>
            <pc:docMk/>
            <pc:sldMk cId="0" sldId="271"/>
            <ac:spMk id="18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6:45.485" v="2382" actId="478"/>
          <ac:spMkLst>
            <pc:docMk/>
            <pc:sldMk cId="0" sldId="271"/>
            <ac:spMk id="19" creationId="{00000000-0000-0000-0000-000000000000}"/>
          </ac:spMkLst>
        </pc:spChg>
        <pc:spChg chg="del">
          <ac:chgData name="Stevens, Jo" userId="408b5244-6f39-42c9-bb78-48063b6725ec" providerId="ADAL" clId="{092D5FA6-B930-416F-B819-B2BA7813EDE6}" dt="2023-12-04T17:26:47.240" v="2383" actId="478"/>
          <ac:spMkLst>
            <pc:docMk/>
            <pc:sldMk cId="0" sldId="271"/>
            <ac:spMk id="20" creationId="{00000000-0000-0000-0000-000000000000}"/>
          </ac:spMkLst>
        </pc:spChg>
        <pc:spChg chg="del mod">
          <ac:chgData name="Stevens, Jo" userId="408b5244-6f39-42c9-bb78-48063b6725ec" providerId="ADAL" clId="{092D5FA6-B930-416F-B819-B2BA7813EDE6}" dt="2023-12-04T17:26:51.307" v="2385" actId="478"/>
          <ac:spMkLst>
            <pc:docMk/>
            <pc:sldMk cId="0" sldId="271"/>
            <ac:spMk id="21" creationId="{00000000-0000-0000-0000-000000000000}"/>
          </ac:spMkLst>
        </pc:spChg>
        <pc:spChg chg="add mod ord">
          <ac:chgData name="Stevens, Jo" userId="408b5244-6f39-42c9-bb78-48063b6725ec" providerId="ADAL" clId="{092D5FA6-B930-416F-B819-B2BA7813EDE6}" dt="2023-12-04T17:30:30.913" v="2496" actId="13244"/>
          <ac:spMkLst>
            <pc:docMk/>
            <pc:sldMk cId="0" sldId="271"/>
            <ac:spMk id="22" creationId="{42C8FBB2-FA9E-3E60-64F9-DA26294C3B41}"/>
          </ac:spMkLst>
        </pc:spChg>
      </pc:sldChg>
      <pc:sldChg chg="modSp add mod">
        <pc:chgData name="Stevens, Jo" userId="408b5244-6f39-42c9-bb78-48063b6725ec" providerId="ADAL" clId="{092D5FA6-B930-416F-B819-B2BA7813EDE6}" dt="2023-12-04T17:21:48.346" v="2208" actId="313"/>
        <pc:sldMkLst>
          <pc:docMk/>
          <pc:sldMk cId="3808018018" sldId="272"/>
        </pc:sldMkLst>
        <pc:spChg chg="mod">
          <ac:chgData name="Stevens, Jo" userId="408b5244-6f39-42c9-bb78-48063b6725ec" providerId="ADAL" clId="{092D5FA6-B930-416F-B819-B2BA7813EDE6}" dt="2023-12-04T17:20:41.293" v="2029" actId="20577"/>
          <ac:spMkLst>
            <pc:docMk/>
            <pc:sldMk cId="3808018018" sldId="272"/>
            <ac:spMk id="16" creationId="{00000000-0000-0000-0000-000000000000}"/>
          </ac:spMkLst>
        </pc:spChg>
        <pc:spChg chg="mod">
          <ac:chgData name="Stevens, Jo" userId="408b5244-6f39-42c9-bb78-48063b6725ec" providerId="ADAL" clId="{092D5FA6-B930-416F-B819-B2BA7813EDE6}" dt="2023-12-04T17:21:48.346" v="2208" actId="313"/>
          <ac:spMkLst>
            <pc:docMk/>
            <pc:sldMk cId="3808018018" sldId="272"/>
            <ac:spMk id="18" creationId="{00000000-0000-0000-0000-000000000000}"/>
          </ac:spMkLst>
        </pc:spChg>
        <pc:spChg chg="mod">
          <ac:chgData name="Stevens, Jo" userId="408b5244-6f39-42c9-bb78-48063b6725ec" providerId="ADAL" clId="{092D5FA6-B930-416F-B819-B2BA7813EDE6}" dt="2023-12-04T17:21:41.404" v="2205" actId="1076"/>
          <ac:spMkLst>
            <pc:docMk/>
            <pc:sldMk cId="3808018018" sldId="272"/>
            <ac:spMk id="23" creationId="{E42DA20F-A96C-FE91-DD4D-F3A2742EC0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D9979-61D1-4953-8CB6-64C701599CC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867CA-C4A5-4FCC-B975-F8D8D511CE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3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E867CA-C4A5-4FCC-B975-F8D8D511CEF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47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5B6662E1-ECA1-F575-5462-52CC5738943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63579" y="1600200"/>
            <a:ext cx="9220200" cy="19389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146" normalizeH="0" baseline="0" noProof="0" dirty="0">
                <a:ln>
                  <a:noFill/>
                </a:ln>
                <a:solidFill>
                  <a:srgbClr val="E1267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'In </a:t>
            </a:r>
            <a:r>
              <a:rPr kumimoji="0" lang="en-GB" sz="4000" b="0" i="0" u="none" strike="noStrike" kern="1200" cap="none" spc="344" normalizeH="0" baseline="0" noProof="0" dirty="0">
                <a:ln>
                  <a:noFill/>
                </a:ln>
                <a:solidFill>
                  <a:srgbClr val="E1267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moment thinking’ Two strategies for children with SEMH Needs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8800" y="4267200"/>
            <a:ext cx="6477000" cy="546100"/>
          </a:xfrm>
          <a:prstGeom prst="rect">
            <a:avLst/>
          </a:prstGeom>
        </p:spPr>
        <p:txBody>
          <a:bodyPr wrap="square" lIns="0" tIns="27241" rIns="0" bIns="0" rtlCol="0">
            <a:noAutofit/>
          </a:bodyPr>
          <a:lstStyle/>
          <a:p>
            <a:pPr marL="12700">
              <a:lnSpc>
                <a:spcPts val="4290"/>
              </a:lnSpc>
            </a:pPr>
            <a:r>
              <a:rPr sz="4100" spc="35" dirty="0">
                <a:latin typeface="Arial"/>
                <a:cs typeface="Arial"/>
              </a:rPr>
              <a:t>Sofia</a:t>
            </a:r>
            <a:r>
              <a:rPr lang="en-GB" sz="4100" spc="35" dirty="0">
                <a:latin typeface="Arial"/>
                <a:cs typeface="Arial"/>
              </a:rPr>
              <a:t> Hussain</a:t>
            </a:r>
            <a:endParaRPr sz="4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7EB462D8-082B-2E74-FB2D-F6CE09BD2B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5833" y="457200"/>
            <a:ext cx="11880334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26" normalizeH="0" baseline="0" noProof="0" dirty="0">
                <a:ln>
                  <a:noFill/>
                </a:ln>
                <a:solidFill>
                  <a:srgbClr val="0070B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would appreciate your views Continued 3………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E8E6A1-8AED-D908-8D4F-5F87B32E3D5A}"/>
              </a:ext>
            </a:extLst>
          </p:cNvPr>
          <p:cNvSpPr txBox="1"/>
          <p:nvPr/>
        </p:nvSpPr>
        <p:spPr>
          <a:xfrm>
            <a:off x="228600" y="1295400"/>
            <a:ext cx="8686800" cy="4742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lang="en-GB" sz="1800" spc="69" dirty="0">
                <a:solidFill>
                  <a:srgbClr val="00AF4F"/>
                </a:solidFill>
                <a:latin typeface="Arial"/>
                <a:cs typeface="Arial"/>
              </a:rPr>
              <a:t>1. </a:t>
            </a:r>
            <a:r>
              <a:rPr lang="en-GB" sz="1800" spc="68" dirty="0">
                <a:solidFill>
                  <a:srgbClr val="00AF4F"/>
                </a:solidFill>
                <a:latin typeface="Arial"/>
                <a:cs typeface="Arial"/>
              </a:rPr>
              <a:t>What has been the most concerning or biggest 'red' behaviour  you have seen in children?</a:t>
            </a:r>
            <a:endParaRPr lang="en-GB" sz="1800" spc="69" dirty="0">
              <a:solidFill>
                <a:srgbClr val="00AF4F"/>
              </a:solidFill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r>
              <a:rPr lang="en-GB" sz="1800" spc="69" dirty="0">
                <a:solidFill>
                  <a:srgbClr val="00AF4F"/>
                </a:solidFill>
                <a:latin typeface="Arial"/>
                <a:cs typeface="Arial"/>
              </a:rPr>
              <a:t>2. </a:t>
            </a:r>
            <a:r>
              <a:rPr lang="en-GB" sz="1800" spc="68" dirty="0">
                <a:solidFill>
                  <a:srgbClr val="00AF4F"/>
                </a:solidFill>
                <a:latin typeface="Arial"/>
                <a:cs typeface="Arial"/>
              </a:rPr>
              <a:t>How does this make you feel as a practitioner?</a:t>
            </a:r>
            <a:endParaRPr lang="en-GB" sz="1800" spc="69" dirty="0">
              <a:solidFill>
                <a:srgbClr val="00AF4F"/>
              </a:solidFill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r>
              <a:rPr lang="en-GB" sz="1800" spc="69" dirty="0">
                <a:solidFill>
                  <a:srgbClr val="00AF4F"/>
                </a:solidFill>
                <a:latin typeface="Arial"/>
                <a:cs typeface="Arial"/>
              </a:rPr>
              <a:t>3. </a:t>
            </a:r>
            <a:r>
              <a:rPr lang="en-GB" sz="1800" spc="68" dirty="0">
                <a:solidFill>
                  <a:srgbClr val="00AF4F"/>
                </a:solidFill>
                <a:latin typeface="Arial"/>
                <a:cs typeface="Arial"/>
              </a:rPr>
              <a:t>What do you think will  help you 'in the moment'?</a:t>
            </a:r>
            <a:endParaRPr lang="en-GB" sz="1800" spc="69" dirty="0">
              <a:solidFill>
                <a:srgbClr val="00AF4F"/>
              </a:solidFill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r>
              <a:rPr lang="en-GB" sz="1800" spc="69" dirty="0">
                <a:solidFill>
                  <a:srgbClr val="00AF4F"/>
                </a:solidFill>
                <a:latin typeface="Arial"/>
                <a:cs typeface="Arial"/>
              </a:rPr>
              <a:t>4. What do you think will  help the child 'in the moment’?</a:t>
            </a:r>
            <a:endParaRPr lang="en-GB" spc="69" dirty="0">
              <a:solidFill>
                <a:srgbClr val="00AF4F"/>
              </a:solidFill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r>
              <a:rPr lang="en-GB" sz="1800" spc="69" dirty="0">
                <a:solidFill>
                  <a:srgbClr val="00AF4F"/>
                </a:solidFill>
                <a:latin typeface="Arial"/>
                <a:cs typeface="Arial"/>
              </a:rPr>
              <a:t>5. </a:t>
            </a:r>
            <a:r>
              <a:rPr lang="en-GB" sz="1800" spc="36" dirty="0">
                <a:solidFill>
                  <a:srgbClr val="00AF4F"/>
                </a:solidFill>
                <a:latin typeface="Arial"/>
                <a:cs typeface="Arial"/>
              </a:rPr>
              <a:t>From today, what do you think has resonated with you most?</a:t>
            </a:r>
            <a:endParaRPr lang="en-GB" spc="36" dirty="0">
              <a:solidFill>
                <a:srgbClr val="00AF4F"/>
              </a:solidFill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r>
              <a:rPr lang="en-GB" sz="1800" spc="36" dirty="0">
                <a:solidFill>
                  <a:srgbClr val="00AF4F"/>
                </a:solidFill>
                <a:latin typeface="Arial"/>
                <a:cs typeface="Arial"/>
              </a:rPr>
              <a:t>6. </a:t>
            </a:r>
            <a:r>
              <a:rPr lang="en-GB" sz="1800" spc="51" dirty="0">
                <a:solidFill>
                  <a:srgbClr val="00AF4F"/>
                </a:solidFill>
                <a:latin typeface="Arial"/>
                <a:cs typeface="Arial"/>
              </a:rPr>
              <a:t>What one or two things might you try moving forward?</a:t>
            </a:r>
            <a:endParaRPr lang="en-GB" spc="51" dirty="0">
              <a:solidFill>
                <a:srgbClr val="00AF4F"/>
              </a:solidFill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r>
              <a:rPr lang="en-GB" sz="1800" spc="51" dirty="0">
                <a:solidFill>
                  <a:srgbClr val="00AF4F"/>
                </a:solidFill>
                <a:latin typeface="Arial"/>
                <a:cs typeface="Arial"/>
              </a:rPr>
              <a:t>7. </a:t>
            </a:r>
            <a:r>
              <a:rPr lang="en-GB" sz="1800" spc="30" dirty="0">
                <a:solidFill>
                  <a:srgbClr val="00AF4F"/>
                </a:solidFill>
                <a:latin typeface="Arial"/>
                <a:cs typeface="Arial"/>
              </a:rPr>
              <a:t>How could we improve the session?</a:t>
            </a:r>
            <a:endParaRPr lang="en-GB" spc="30" dirty="0">
              <a:solidFill>
                <a:srgbClr val="00AF4F"/>
              </a:solidFill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r>
              <a:rPr lang="en-GB" sz="1800" spc="30" dirty="0">
                <a:solidFill>
                  <a:srgbClr val="00AF4F"/>
                </a:solidFill>
                <a:latin typeface="Arial"/>
                <a:cs typeface="Arial"/>
              </a:rPr>
              <a:t>8. </a:t>
            </a:r>
            <a:r>
              <a:rPr lang="en-GB" sz="1800" spc="29" dirty="0">
                <a:solidFill>
                  <a:srgbClr val="00AF4F"/>
                </a:solidFill>
                <a:latin typeface="Arial"/>
                <a:cs typeface="Arial"/>
              </a:rPr>
              <a:t>What should we keep from this session, if we do it again?</a:t>
            </a:r>
            <a:endParaRPr lang="en-GB" sz="1800" dirty="0"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endParaRPr lang="en-GB" sz="1800" dirty="0"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endParaRPr lang="en-GB" sz="1800" dirty="0">
              <a:latin typeface="Arial"/>
              <a:cs typeface="Arial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42C8FBB2-FA9E-3E60-64F9-DA26294C3B4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62000" y="609600"/>
            <a:ext cx="10896600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78" normalizeH="0" baseline="0" noProof="0" dirty="0">
                <a:ln>
                  <a:noFill/>
                </a:ln>
                <a:solidFill>
                  <a:srgbClr val="142D7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Thank you, links and references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1500" y="1845721"/>
            <a:ext cx="11049000" cy="3166557"/>
          </a:xfrm>
          <a:prstGeom prst="rect">
            <a:avLst/>
          </a:prstGeom>
        </p:spPr>
        <p:txBody>
          <a:bodyPr wrap="square" lIns="0" tIns="11684" rIns="0" bIns="0" rtlCol="0">
            <a:noAutofit/>
          </a:bodyPr>
          <a:lstStyle/>
          <a:p>
            <a:pPr marL="298450" indent="-285750">
              <a:lnSpc>
                <a:spcPts val="1839"/>
              </a:lnSpc>
              <a:buFont typeface="Arial" panose="020B0604020202020204" pitchFamily="34" charset="0"/>
              <a:buChar char="•"/>
            </a:pPr>
            <a:r>
              <a:rPr sz="1700" spc="16" dirty="0">
                <a:latin typeface="Arial"/>
                <a:cs typeface="Arial"/>
              </a:rPr>
              <a:t>Please also see below for a  list</a:t>
            </a:r>
            <a:r>
              <a:rPr lang="en-GB" sz="1700" spc="16" dirty="0">
                <a:latin typeface="Arial"/>
                <a:cs typeface="Arial"/>
              </a:rPr>
              <a:t> </a:t>
            </a:r>
            <a:r>
              <a:rPr lang="en-GB" sz="1700" spc="56" dirty="0">
                <a:latin typeface="Arial"/>
                <a:cs typeface="Arial"/>
              </a:rPr>
              <a:t>of preventative and practical strategies</a:t>
            </a:r>
          </a:p>
          <a:p>
            <a:pPr marL="298450" indent="-285750">
              <a:lnSpc>
                <a:spcPts val="1839"/>
              </a:lnSpc>
              <a:buFont typeface="Arial" panose="020B0604020202020204" pitchFamily="34" charset="0"/>
              <a:buChar char="•"/>
            </a:pPr>
            <a:r>
              <a:rPr lang="en-GB" sz="1700" spc="0" dirty="0">
                <a:latin typeface="Arial"/>
                <a:cs typeface="Arial"/>
              </a:rPr>
              <a:t>Early Years  Inclusion Webcasts </a:t>
            </a:r>
            <a:r>
              <a:rPr lang="en-GB" sz="1700" spc="15" dirty="0">
                <a:latin typeface="Arial"/>
                <a:cs typeface="Arial"/>
              </a:rPr>
              <a:t>from the  Early Years  Inclusion Team and Complex</a:t>
            </a:r>
          </a:p>
          <a:p>
            <a:pPr marL="298450" indent="-285750">
              <a:lnSpc>
                <a:spcPts val="1839"/>
              </a:lnSpc>
              <a:buFont typeface="Arial" panose="020B0604020202020204" pitchFamily="34" charset="0"/>
              <a:buChar char="•"/>
            </a:pPr>
            <a:r>
              <a:rPr lang="en-GB" sz="1700" spc="-245" dirty="0">
                <a:latin typeface="Arial"/>
                <a:cs typeface="Arial"/>
              </a:rPr>
              <a:t>C</a:t>
            </a:r>
            <a:r>
              <a:rPr lang="en-GB" sz="1700" spc="131" dirty="0">
                <a:latin typeface="Arial"/>
                <a:cs typeface="Arial"/>
              </a:rPr>
              <a:t>o</a:t>
            </a:r>
            <a:r>
              <a:rPr lang="en-GB" sz="1700" spc="140" dirty="0">
                <a:latin typeface="Arial"/>
                <a:cs typeface="Arial"/>
              </a:rPr>
              <a:t>m</a:t>
            </a:r>
            <a:r>
              <a:rPr lang="en-GB" sz="1700" spc="193" dirty="0">
                <a:latin typeface="Arial"/>
                <a:cs typeface="Arial"/>
              </a:rPr>
              <a:t>m</a:t>
            </a:r>
            <a:r>
              <a:rPr lang="en-GB" sz="1700" spc="84" dirty="0">
                <a:latin typeface="Arial"/>
                <a:cs typeface="Arial"/>
              </a:rPr>
              <a:t>u</a:t>
            </a:r>
            <a:r>
              <a:rPr lang="en-GB" sz="1700" spc="107" dirty="0">
                <a:latin typeface="Arial"/>
                <a:cs typeface="Arial"/>
              </a:rPr>
              <a:t>n</a:t>
            </a:r>
            <a:r>
              <a:rPr lang="en-GB" sz="1700" spc="51" dirty="0">
                <a:latin typeface="Arial"/>
                <a:cs typeface="Arial"/>
              </a:rPr>
              <a:t>i</a:t>
            </a:r>
            <a:r>
              <a:rPr lang="en-GB" sz="1700" spc="38" dirty="0">
                <a:latin typeface="Arial"/>
                <a:cs typeface="Arial"/>
              </a:rPr>
              <a:t>c</a:t>
            </a:r>
            <a:r>
              <a:rPr lang="en-GB" sz="1700" spc="-80" dirty="0">
                <a:latin typeface="Arial"/>
                <a:cs typeface="Arial"/>
              </a:rPr>
              <a:t>a</a:t>
            </a:r>
            <a:r>
              <a:rPr lang="en-GB" sz="1700" spc="295" dirty="0">
                <a:latin typeface="Arial"/>
                <a:cs typeface="Arial"/>
              </a:rPr>
              <a:t>t</a:t>
            </a:r>
            <a:r>
              <a:rPr lang="en-GB" sz="1700" spc="7" dirty="0">
                <a:latin typeface="Arial"/>
                <a:cs typeface="Arial"/>
              </a:rPr>
              <a:t>i</a:t>
            </a:r>
            <a:r>
              <a:rPr lang="en-GB" sz="1700" spc="183" dirty="0">
                <a:latin typeface="Arial"/>
                <a:cs typeface="Arial"/>
              </a:rPr>
              <a:t>o</a:t>
            </a:r>
            <a:r>
              <a:rPr lang="en-GB" sz="1700" spc="-66" dirty="0">
                <a:latin typeface="Arial"/>
                <a:cs typeface="Arial"/>
              </a:rPr>
              <a:t>n</a:t>
            </a:r>
            <a:r>
              <a:rPr lang="en-GB" sz="1700" spc="0" dirty="0">
                <a:latin typeface="Arial"/>
                <a:cs typeface="Arial"/>
              </a:rPr>
              <a:t> </a:t>
            </a:r>
            <a:r>
              <a:rPr lang="en-GB" sz="1700" spc="-189" dirty="0">
                <a:latin typeface="Arial"/>
                <a:cs typeface="Arial"/>
              </a:rPr>
              <a:t> </a:t>
            </a:r>
            <a:r>
              <a:rPr lang="en-GB" sz="1700" spc="9" dirty="0">
                <a:latin typeface="Arial"/>
                <a:cs typeface="Arial"/>
              </a:rPr>
              <a:t>N</a:t>
            </a:r>
            <a:r>
              <a:rPr lang="en-GB" sz="1700" spc="0" dirty="0">
                <a:latin typeface="Arial"/>
                <a:cs typeface="Arial"/>
              </a:rPr>
              <a:t>e</a:t>
            </a:r>
            <a:r>
              <a:rPr lang="en-GB" sz="1700" spc="4" dirty="0">
                <a:latin typeface="Arial"/>
                <a:cs typeface="Arial"/>
              </a:rPr>
              <a:t>ed</a:t>
            </a:r>
            <a:r>
              <a:rPr lang="en-GB" sz="1700" spc="0" dirty="0">
                <a:latin typeface="Arial"/>
                <a:cs typeface="Arial"/>
              </a:rPr>
              <a:t>s</a:t>
            </a:r>
            <a:r>
              <a:rPr lang="en-GB" sz="1700" spc="13" dirty="0">
                <a:latin typeface="Arial"/>
                <a:cs typeface="Arial"/>
              </a:rPr>
              <a:t> </a:t>
            </a:r>
            <a:r>
              <a:rPr lang="en-GB" sz="1700" spc="-69" dirty="0">
                <a:latin typeface="Arial"/>
                <a:cs typeface="Arial"/>
              </a:rPr>
              <a:t>T</a:t>
            </a:r>
            <a:r>
              <a:rPr lang="en-GB" sz="1700" spc="9" dirty="0">
                <a:latin typeface="Arial"/>
                <a:cs typeface="Arial"/>
              </a:rPr>
              <a:t>e</a:t>
            </a:r>
            <a:r>
              <a:rPr lang="en-GB" sz="1700" spc="4" dirty="0">
                <a:latin typeface="Arial"/>
                <a:cs typeface="Arial"/>
              </a:rPr>
              <a:t>a</a:t>
            </a:r>
            <a:r>
              <a:rPr lang="en-GB" sz="1700" spc="9" dirty="0">
                <a:latin typeface="Arial"/>
                <a:cs typeface="Arial"/>
              </a:rPr>
              <a:t>m</a:t>
            </a:r>
            <a:r>
              <a:rPr lang="en-GB" sz="1700" spc="0" dirty="0">
                <a:latin typeface="Arial"/>
                <a:cs typeface="Arial"/>
              </a:rPr>
              <a:t>: Early Years Webcasts</a:t>
            </a:r>
          </a:p>
          <a:p>
            <a:pPr marL="298450" indent="-285750">
              <a:lnSpc>
                <a:spcPts val="1839"/>
              </a:lnSpc>
              <a:buFont typeface="Arial" panose="020B0604020202020204" pitchFamily="34" charset="0"/>
              <a:buChar char="•"/>
            </a:pPr>
            <a:endParaRPr lang="en-GB" sz="1700" dirty="0">
              <a:latin typeface="Arial"/>
              <a:cs typeface="Arial"/>
            </a:endParaRPr>
          </a:p>
          <a:p>
            <a:pPr marL="298450" indent="-285750">
              <a:lnSpc>
                <a:spcPts val="1839"/>
              </a:lnSpc>
              <a:buFont typeface="Arial" panose="020B0604020202020204" pitchFamily="34" charset="0"/>
              <a:buChar char="•"/>
            </a:pPr>
            <a:endParaRPr lang="en-GB" sz="1700" dirty="0">
              <a:latin typeface="Arial"/>
              <a:cs typeface="Arial"/>
            </a:endParaRPr>
          </a:p>
          <a:p>
            <a:pPr marL="12700">
              <a:lnSpc>
                <a:spcPts val="1635"/>
              </a:lnSpc>
            </a:pPr>
            <a:r>
              <a:rPr lang="en-GB" sz="1600" b="1" spc="-53" dirty="0">
                <a:latin typeface="Arial"/>
                <a:cs typeface="Arial"/>
              </a:rPr>
              <a:t>References</a:t>
            </a:r>
          </a:p>
          <a:p>
            <a:pPr marL="12700">
              <a:lnSpc>
                <a:spcPts val="1635"/>
              </a:lnSpc>
            </a:pPr>
            <a:endParaRPr lang="en-GB" sz="1600" b="1" spc="-53" dirty="0">
              <a:latin typeface="Arial"/>
              <a:cs typeface="Arial"/>
            </a:endParaRPr>
          </a:p>
          <a:p>
            <a:pPr marL="12700">
              <a:lnSpc>
                <a:spcPts val="1635"/>
              </a:lnSpc>
            </a:pPr>
            <a:r>
              <a:rPr lang="en-GB" sz="1600" spc="29" dirty="0">
                <a:latin typeface="Arial"/>
                <a:cs typeface="Arial"/>
              </a:rPr>
              <a:t>Broad Approaches that Support the Autistic Learner (middletownautism.com)</a:t>
            </a:r>
          </a:p>
          <a:p>
            <a:pPr marL="12700">
              <a:lnSpc>
                <a:spcPts val="1635"/>
              </a:lnSpc>
            </a:pPr>
            <a:endParaRPr lang="en-GB" sz="1600" spc="29" dirty="0">
              <a:latin typeface="Arial"/>
              <a:cs typeface="Arial"/>
            </a:endParaRPr>
          </a:p>
          <a:p>
            <a:pPr marL="12700">
              <a:lnSpc>
                <a:spcPts val="1635"/>
              </a:lnSpc>
            </a:pPr>
            <a:r>
              <a:rPr lang="en-GB" sz="1600" spc="7" dirty="0" err="1">
                <a:latin typeface="Arial"/>
                <a:cs typeface="Arial"/>
              </a:rPr>
              <a:t>Careknowledge</a:t>
            </a:r>
            <a:r>
              <a:rPr lang="en-GB" sz="1600" spc="7" dirty="0">
                <a:latin typeface="Arial"/>
                <a:cs typeface="Arial"/>
              </a:rPr>
              <a:t> (2018).  The Low Arousal Approach: A Practitioner's Guide.</a:t>
            </a:r>
          </a:p>
          <a:p>
            <a:pPr marL="12700">
              <a:lnSpc>
                <a:spcPts val="1635"/>
              </a:lnSpc>
            </a:pPr>
            <a:endParaRPr lang="en-GB" sz="1600" spc="7" dirty="0">
              <a:latin typeface="Arial"/>
              <a:cs typeface="Arial"/>
            </a:endParaRPr>
          </a:p>
          <a:p>
            <a:pPr marL="12700">
              <a:lnSpc>
                <a:spcPts val="1635"/>
              </a:lnSpc>
            </a:pPr>
            <a:r>
              <a:rPr lang="en-GB" sz="1600" spc="18" dirty="0">
                <a:latin typeface="Arial"/>
                <a:cs typeface="Arial"/>
              </a:rPr>
              <a:t>3-Positive-Behaviour-Support-Guidelines.pdf (lancashiresafeguarding.org.uk)</a:t>
            </a:r>
            <a:endParaRPr lang="en-GB" sz="1600" dirty="0">
              <a:latin typeface="Arial"/>
              <a:cs typeface="Arial"/>
            </a:endParaRPr>
          </a:p>
          <a:p>
            <a:pPr marL="12700">
              <a:lnSpc>
                <a:spcPts val="1635"/>
              </a:lnSpc>
            </a:pPr>
            <a:endParaRPr lang="en-GB" sz="1600" dirty="0">
              <a:latin typeface="Arial"/>
              <a:cs typeface="Arial"/>
            </a:endParaRPr>
          </a:p>
          <a:p>
            <a:pPr marL="12700">
              <a:lnSpc>
                <a:spcPts val="1839"/>
              </a:lnSpc>
            </a:pPr>
            <a:endParaRPr sz="1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E701690-A216-04E5-1010-E52C2A49F3C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76400" y="914400"/>
            <a:ext cx="8980326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85" normalizeH="0" baseline="0" noProof="0" dirty="0">
                <a:ln>
                  <a:noFill/>
                </a:ln>
                <a:solidFill>
                  <a:srgbClr val="75626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Reactive  Strategies  for Regulation – Early Years Conference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bject 6"/>
          <p:cNvSpPr txBox="1">
            <a:spLocks/>
          </p:cNvSpPr>
          <p:nvPr/>
        </p:nvSpPr>
        <p:spPr>
          <a:xfrm>
            <a:off x="838200" y="2133600"/>
            <a:ext cx="10515600" cy="3429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6224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00149" marR="1237569" lvl="0" algn="ctr">
              <a:lnSpc>
                <a:spcPts val="2145"/>
              </a:lnSpc>
              <a:spcBef>
                <a:spcPct val="0"/>
              </a:spcBef>
              <a:defRPr/>
            </a:pPr>
            <a:br>
              <a:rPr kumimoji="0" lang="en-GB" sz="2400" b="0" i="0" u="none" strike="noStrike" kern="1200" cap="none" spc="85" normalizeH="0" baseline="0" noProof="0" dirty="0">
                <a:ln>
                  <a:noFill/>
                </a:ln>
                <a:solidFill>
                  <a:srgbClr val="75626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br>
              <a:rPr kumimoji="0" lang="en-GB" sz="2400" b="0" i="0" u="none" strike="noStrike" kern="1200" cap="none" spc="85" normalizeH="0" baseline="0" noProof="0" dirty="0">
                <a:ln>
                  <a:noFill/>
                </a:ln>
                <a:solidFill>
                  <a:srgbClr val="75626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br>
              <a:rPr kumimoji="0" lang="en-GB" sz="2400" b="0" i="0" u="none" strike="noStrike" kern="1200" cap="none" spc="85" normalizeH="0" baseline="0" noProof="0" dirty="0">
                <a:ln>
                  <a:noFill/>
                </a:ln>
                <a:solidFill>
                  <a:srgbClr val="75626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br>
              <a:rPr kumimoji="0" lang="en-GB" sz="2400" b="0" i="0" u="none" strike="noStrike" kern="1200" cap="none" spc="192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lang="en-GB" sz="2400" spc="25" dirty="0">
                <a:solidFill>
                  <a:srgbClr val="445469"/>
                </a:solidFill>
                <a:latin typeface="Arial"/>
                <a:ea typeface="+mj-ea"/>
                <a:cs typeface="Arial"/>
              </a:rPr>
            </a:br>
            <a:r>
              <a:rPr lang="en-GB" sz="2400" spc="25" dirty="0">
                <a:solidFill>
                  <a:srgbClr val="445469"/>
                </a:solidFill>
                <a:latin typeface="Arial"/>
                <a:ea typeface="+mj-ea"/>
                <a:cs typeface="Arial"/>
              </a:rPr>
              <a:t>Dr Sofia Hussain  and, Early Years Educational  Psychology Group</a:t>
            </a:r>
            <a:br>
              <a:rPr lang="en-GB" sz="2400" spc="25" dirty="0">
                <a:solidFill>
                  <a:srgbClr val="445469"/>
                </a:solidFill>
                <a:latin typeface="Arial"/>
                <a:ea typeface="+mj-ea"/>
                <a:cs typeface="Arial"/>
              </a:rPr>
            </a:br>
            <a:r>
              <a:rPr lang="en-GB" sz="2400" spc="25" dirty="0">
                <a:solidFill>
                  <a:srgbClr val="445469"/>
                </a:solidFill>
                <a:latin typeface="Arial"/>
                <a:ea typeface="+mj-ea"/>
                <a:cs typeface="Arial"/>
              </a:rPr>
              <a:t>Senior Educational Psychologist</a:t>
            </a:r>
            <a:br>
              <a:rPr kumimoji="0" lang="en-GB" sz="2400" b="0" i="0" u="none" strike="noStrike" kern="1200" cap="none" spc="192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GB" sz="2400" b="0" i="0" u="none" strike="noStrike" kern="1200" cap="none" spc="192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GB" sz="2400" b="0" i="0" u="none" strike="noStrike" kern="1200" cap="none" spc="192" normalizeH="0" baseline="0" noProof="0" dirty="0">
                <a:ln>
                  <a:noFill/>
                </a:ln>
                <a:solidFill>
                  <a:srgbClr val="445469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GB" sz="2400" b="0" i="0" u="none" strike="noStrike" kern="1200" cap="none" spc="69" normalizeH="0" baseline="0" noProof="0" dirty="0">
                <a:ln>
                  <a:noFill/>
                </a:ln>
                <a:solidFill>
                  <a:srgbClr val="00AF4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Special thanks to Mary Stephens and,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GB" sz="2400" b="0" i="0" u="none" strike="noStrike" kern="1200" cap="none" spc="33" normalizeH="0" baseline="0" noProof="0" dirty="0">
                <a:ln>
                  <a:noFill/>
                </a:ln>
                <a:solidFill>
                  <a:srgbClr val="00AF4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Educational  Psychology Team (Inclusion  Support Services)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38D30ADA-2A32-1A81-EA63-8BF3AC4A115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90600" y="685800"/>
            <a:ext cx="8534400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39" normalizeH="0" baseline="0" noProof="0" dirty="0">
                <a:ln>
                  <a:noFill/>
                </a:ln>
                <a:solidFill>
                  <a:srgbClr val="0070B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would appreciate your views continued 1………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object 19"/>
          <p:cNvSpPr txBox="1"/>
          <p:nvPr/>
        </p:nvSpPr>
        <p:spPr>
          <a:xfrm flipH="1">
            <a:off x="990600" y="2209800"/>
            <a:ext cx="9423770" cy="3533149"/>
          </a:xfrm>
          <a:prstGeom prst="rect">
            <a:avLst/>
          </a:prstGeom>
        </p:spPr>
        <p:txBody>
          <a:bodyPr wrap="square" lIns="0" tIns="24638" rIns="0" bIns="0" rtlCol="0">
            <a:noAutofit/>
          </a:bodyPr>
          <a:lstStyle/>
          <a:p>
            <a:pPr marL="755650" indent="-742950">
              <a:lnSpc>
                <a:spcPts val="3879"/>
              </a:lnSpc>
              <a:buAutoNum type="arabicPeriod"/>
            </a:pPr>
            <a:r>
              <a:rPr lang="en-GB" sz="3200" b="1" spc="-9" dirty="0">
                <a:solidFill>
                  <a:srgbClr val="00AF4F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What has been the most concerning or biggest ‘red’ behaviour you have seen in children?</a:t>
            </a:r>
          </a:p>
          <a:p>
            <a:pPr marL="755650" indent="-742950">
              <a:lnSpc>
                <a:spcPts val="3879"/>
              </a:lnSpc>
              <a:buAutoNum type="arabicPeriod"/>
            </a:pPr>
            <a:r>
              <a:rPr lang="en-GB" sz="3200" b="1" spc="-9" dirty="0">
                <a:solidFill>
                  <a:srgbClr val="00AF4F"/>
                </a:solidFill>
                <a:latin typeface="Arial" panose="020B0604020202020204" pitchFamily="34" charset="0"/>
                <a:ea typeface="ADLaM Display" panose="02010000000000000000" pitchFamily="2" charset="0"/>
                <a:cs typeface="Arial" panose="020B0604020202020204" pitchFamily="34" charset="0"/>
              </a:rPr>
              <a:t>How does this make you feel as a practitioner?</a:t>
            </a:r>
            <a:endParaRPr sz="3200" dirty="0">
              <a:latin typeface="Arial" panose="020B0604020202020204" pitchFamily="34" charset="0"/>
              <a:ea typeface="ADLaM Display" panose="02010000000000000000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99595F0-25B2-B911-3AA0-6CEBA3D5015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83632" y="341378"/>
            <a:ext cx="5234286" cy="116275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8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84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Some of the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11219" marR="249517" lvl="0" indent="0" algn="ctr" defTabSz="914400" rtl="0" eaLnBrk="1" fontAlgn="auto" latinLnBrk="0" hangingPunct="1">
              <a:lnSpc>
                <a:spcPct val="95825"/>
              </a:lnSpc>
              <a:spcBef>
                <a:spcPts val="56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42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ways you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3634" marR="161294" lvl="0" indent="0" algn="ctr" defTabSz="914400" rtl="0" eaLnBrk="1" fontAlgn="auto" latinLnBrk="0" hangingPunct="1">
              <a:lnSpc>
                <a:spcPct val="95825"/>
              </a:lnSpc>
              <a:spcBef>
                <a:spcPts val="7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may </a:t>
            </a:r>
            <a:r>
              <a:rPr kumimoji="0" lang="en-US" sz="1800" b="0" i="0" u="none" strike="noStrike" kern="1200" cap="none" spc="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feel. ..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7000" y="3715597"/>
            <a:ext cx="5234287" cy="2770843"/>
          </a:xfrm>
          <a:prstGeom prst="rect">
            <a:avLst/>
          </a:prstGeom>
        </p:spPr>
        <p:txBody>
          <a:bodyPr wrap="square" lIns="0" tIns="14255" rIns="0" bIns="0" rtlCol="0">
            <a:noAutofit/>
          </a:bodyPr>
          <a:lstStyle/>
          <a:p>
            <a:pPr marL="27939" marR="37682">
              <a:lnSpc>
                <a:spcPts val="2245"/>
              </a:lnSpc>
            </a:pPr>
            <a:r>
              <a:rPr sz="2100" spc="34" dirty="0">
                <a:latin typeface="Arial"/>
                <a:cs typeface="Arial"/>
              </a:rPr>
              <a:t>Do you know what your colleagues need?</a:t>
            </a:r>
            <a:endParaRPr sz="2100" dirty="0">
              <a:latin typeface="Arial"/>
              <a:cs typeface="Arial"/>
            </a:endParaRPr>
          </a:p>
          <a:p>
            <a:pPr marL="27939" marR="37682">
              <a:lnSpc>
                <a:spcPct val="95825"/>
              </a:lnSpc>
              <a:spcBef>
                <a:spcPts val="352"/>
              </a:spcBef>
            </a:pPr>
            <a:r>
              <a:rPr sz="2100" spc="19" dirty="0">
                <a:latin typeface="Arial"/>
                <a:cs typeface="Arial"/>
              </a:rPr>
              <a:t>Do you know what YOU need?</a:t>
            </a:r>
            <a:endParaRPr sz="2100" dirty="0">
              <a:latin typeface="Arial"/>
              <a:cs typeface="Arial"/>
            </a:endParaRPr>
          </a:p>
          <a:p>
            <a:pPr marL="12700" marR="37682">
              <a:lnSpc>
                <a:spcPct val="95825"/>
              </a:lnSpc>
              <a:spcBef>
                <a:spcPts val="559"/>
              </a:spcBef>
            </a:pPr>
            <a:r>
              <a:rPr sz="2000" b="1" spc="23" dirty="0">
                <a:latin typeface="Arial"/>
                <a:cs typeface="Arial"/>
              </a:rPr>
              <a:t>Could you complete this:</a:t>
            </a:r>
            <a:endParaRPr sz="2000" dirty="0">
              <a:latin typeface="Arial"/>
              <a:cs typeface="Arial"/>
            </a:endParaRPr>
          </a:p>
          <a:p>
            <a:pPr marL="15747" indent="0">
              <a:lnSpc>
                <a:spcPts val="2930"/>
              </a:lnSpc>
              <a:spcBef>
                <a:spcPts val="186"/>
              </a:spcBef>
            </a:pPr>
            <a:r>
              <a:rPr lang="en-GB" sz="2100" spc="19" dirty="0">
                <a:latin typeface="Arial"/>
                <a:cs typeface="Arial"/>
              </a:rPr>
              <a:t>If</a:t>
            </a:r>
            <a:r>
              <a:rPr sz="2100" spc="19" dirty="0">
                <a:latin typeface="Arial"/>
                <a:cs typeface="Arial"/>
              </a:rPr>
              <a:t> 'this' happens  with 'child_X,_I may feel ‘1</a:t>
            </a:r>
            <a:r>
              <a:rPr lang="en-GB" sz="2100" spc="19" dirty="0">
                <a:latin typeface="Arial"/>
                <a:cs typeface="Arial"/>
              </a:rPr>
              <a:t> and/or 2’</a:t>
            </a:r>
            <a:r>
              <a:rPr sz="2100" spc="19" dirty="0">
                <a:latin typeface="Arial"/>
                <a:cs typeface="Arial"/>
              </a:rPr>
              <a:t> and I need for</a:t>
            </a:r>
            <a:r>
              <a:rPr lang="en-GB" sz="2100" spc="19" dirty="0">
                <a:latin typeface="Arial"/>
                <a:cs typeface="Arial"/>
              </a:rPr>
              <a:t> ‘do this’</a:t>
            </a:r>
            <a:r>
              <a:rPr sz="2100" spc="19" dirty="0">
                <a:latin typeface="Arial"/>
                <a:cs typeface="Arial"/>
              </a:rPr>
              <a:t>  'this' or 'that' - can 'peer  Y</a:t>
            </a:r>
            <a:r>
              <a:rPr sz="2300" i="1" spc="0" dirty="0">
                <a:latin typeface="Times New Roman"/>
                <a:cs typeface="Times New Roman"/>
              </a:rPr>
              <a:t>'</a:t>
            </a:r>
            <a:endParaRPr sz="2300" dirty="0">
              <a:latin typeface="Times New Roman"/>
              <a:cs typeface="Times New Roman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222430-7C21-05B7-9E58-BD5159FC492B}"/>
              </a:ext>
            </a:extLst>
          </p:cNvPr>
          <p:cNvSpPr txBox="1"/>
          <p:nvPr/>
        </p:nvSpPr>
        <p:spPr>
          <a:xfrm>
            <a:off x="8282432" y="5758877"/>
            <a:ext cx="4343400" cy="818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35"/>
              </a:lnSpc>
            </a:pPr>
            <a:r>
              <a:rPr lang="en-GB" sz="1800" b="1" spc="44" dirty="0">
                <a:solidFill>
                  <a:srgbClr val="151515"/>
                </a:solidFill>
                <a:latin typeface="Arial"/>
                <a:cs typeface="Arial"/>
              </a:rPr>
              <a:t>running away from my</a:t>
            </a:r>
            <a:endParaRPr lang="en-GB" sz="1800" dirty="0">
              <a:latin typeface="Arial"/>
              <a:cs typeface="Arial"/>
            </a:endParaRPr>
          </a:p>
          <a:p>
            <a:pPr marL="640079" marR="673843" algn="ctr">
              <a:lnSpc>
                <a:spcPts val="1775"/>
              </a:lnSpc>
              <a:spcBef>
                <a:spcPts val="1"/>
              </a:spcBef>
            </a:pPr>
            <a:r>
              <a:rPr lang="en-GB" sz="1800" b="1" spc="34" dirty="0">
                <a:solidFill>
                  <a:srgbClr val="151515"/>
                </a:solidFill>
                <a:latin typeface="Arial"/>
                <a:cs typeface="Arial"/>
              </a:rPr>
              <a:t>problems</a:t>
            </a:r>
            <a:endParaRPr lang="en-GB" sz="1800" dirty="0">
              <a:latin typeface="Arial"/>
              <a:cs typeface="Arial"/>
            </a:endParaRPr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E20493-933F-B8FC-6DF7-0FAA38EE0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243" y="4495800"/>
            <a:ext cx="1057275" cy="1352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03DA83-2ED8-C6BB-886B-AC3588092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440" y="629116"/>
            <a:ext cx="3609975" cy="26384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065F531-712D-A2BA-ECDC-37B188E53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0135" y="457200"/>
            <a:ext cx="3400425" cy="24098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B13D494-C849-CCB0-40CD-74F9D70A2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7332" y="3923727"/>
            <a:ext cx="213360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591EC3CC-5AF1-A834-D240-5202FEDAC0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62000" y="457200"/>
            <a:ext cx="1043940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58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Try Not To: What should we be avoiding?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8074" y="1181100"/>
            <a:ext cx="9461326" cy="1943100"/>
          </a:xfrm>
          <a:prstGeom prst="rect">
            <a:avLst/>
          </a:prstGeom>
        </p:spPr>
        <p:txBody>
          <a:bodyPr wrap="square" lIns="0" tIns="18796" rIns="0" bIns="0" rtlCol="0">
            <a:noAutofit/>
          </a:bodyPr>
          <a:lstStyle/>
          <a:p>
            <a:pPr marL="479044" marR="38788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sz="2000" spc="79" dirty="0">
                <a:latin typeface="Arial"/>
                <a:cs typeface="Arial"/>
              </a:rPr>
              <a:t>Getting 'too close' or</a:t>
            </a:r>
            <a:r>
              <a:rPr lang="en-GB" sz="2000" spc="79" dirty="0">
                <a:latin typeface="Arial"/>
                <a:cs typeface="Arial"/>
              </a:rPr>
              <a:t> ‘big’ or ‘crowding</a:t>
            </a:r>
            <a:endParaRPr lang="en-GB" sz="2000" dirty="0">
              <a:latin typeface="Arial"/>
              <a:cs typeface="Arial"/>
            </a:endParaRPr>
          </a:p>
          <a:p>
            <a:pPr marL="479044" marR="38788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sz="2000" spc="66" dirty="0">
                <a:latin typeface="Arial"/>
                <a:cs typeface="Arial"/>
              </a:rPr>
              <a:t>Ignoring completely</a:t>
            </a:r>
            <a:endParaRPr lang="en-GB" sz="2000" dirty="0">
              <a:latin typeface="Arial"/>
              <a:cs typeface="Arial"/>
            </a:endParaRPr>
          </a:p>
          <a:p>
            <a:pPr marL="479044" marR="38788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sz="2000" spc="57" dirty="0">
                <a:latin typeface="Arial"/>
                <a:cs typeface="Arial"/>
              </a:rPr>
              <a:t>Assuming they're still</a:t>
            </a:r>
            <a:r>
              <a:rPr lang="en-GB" sz="2000" spc="57" dirty="0">
                <a:latin typeface="Arial"/>
                <a:cs typeface="Arial"/>
              </a:rPr>
              <a:t> chronological age and using complex language</a:t>
            </a:r>
          </a:p>
          <a:p>
            <a:pPr marL="479044" marR="38788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en-GB" sz="2000" spc="49" dirty="0">
                <a:latin typeface="Arial"/>
                <a:cs typeface="Arial"/>
              </a:rPr>
              <a:t>Trying to handle this by yourself</a:t>
            </a:r>
          </a:p>
          <a:p>
            <a:pPr marL="479044" marR="38788" indent="-457200">
              <a:lnSpc>
                <a:spcPts val="2960"/>
              </a:lnSpc>
              <a:buFont typeface="Arial" panose="020B0604020202020204" pitchFamily="34" charset="0"/>
              <a:buChar char="•"/>
            </a:pPr>
            <a:r>
              <a:rPr lang="en-GB" sz="2000" spc="49" dirty="0">
                <a:latin typeface="Arial"/>
                <a:cs typeface="Arial"/>
              </a:rPr>
              <a:t>Not logging the incident and analysis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6926D6-C8DD-D4B9-9FCA-7C2C9CA21DC6}"/>
              </a:ext>
            </a:extLst>
          </p:cNvPr>
          <p:cNvSpPr txBox="1"/>
          <p:nvPr/>
        </p:nvSpPr>
        <p:spPr>
          <a:xfrm>
            <a:off x="1295400" y="3525648"/>
            <a:ext cx="9753600" cy="3216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843" marR="26730">
              <a:lnSpc>
                <a:spcPts val="1839"/>
              </a:lnSpc>
            </a:pPr>
            <a:r>
              <a:rPr lang="en-GB" sz="1700" b="1" spc="8" dirty="0">
                <a:latin typeface="Arial"/>
                <a:cs typeface="Arial"/>
              </a:rPr>
              <a:t>Preventative:</a:t>
            </a:r>
            <a:endParaRPr lang="en-GB" sz="1700" dirty="0">
              <a:latin typeface="Arial"/>
              <a:cs typeface="Arial"/>
            </a:endParaRPr>
          </a:p>
          <a:p>
            <a:pPr marL="24891" marR="77381" indent="0">
              <a:lnSpc>
                <a:spcPts val="2690"/>
              </a:lnSpc>
              <a:spcBef>
                <a:spcPts val="192"/>
              </a:spcBef>
            </a:pPr>
            <a:r>
              <a:rPr lang="en-GB" sz="1800" spc="2" dirty="0">
                <a:latin typeface="Arial"/>
                <a:cs typeface="Arial"/>
              </a:rPr>
              <a:t>Risk assessments- environment &amp; staffing. Plan the 'escape route' to the sensory</a:t>
            </a:r>
            <a:endParaRPr lang="en-GB" sz="1800" dirty="0">
              <a:latin typeface="Arial"/>
              <a:cs typeface="Arial"/>
            </a:endParaRPr>
          </a:p>
          <a:p>
            <a:pPr marL="21843" marR="26730">
              <a:lnSpc>
                <a:spcPts val="1525"/>
              </a:lnSpc>
            </a:pPr>
            <a:r>
              <a:rPr lang="en-GB" sz="1800" spc="6" dirty="0">
                <a:latin typeface="Arial"/>
                <a:cs typeface="Arial"/>
              </a:rPr>
              <a:t>room ahead</a:t>
            </a:r>
            <a:endParaRPr lang="en-GB" sz="1800" dirty="0">
              <a:latin typeface="Arial"/>
              <a:cs typeface="Arial"/>
            </a:endParaRPr>
          </a:p>
          <a:p>
            <a:pPr marL="21843" marR="587319" indent="3047">
              <a:lnSpc>
                <a:spcPts val="1700"/>
              </a:lnSpc>
              <a:spcBef>
                <a:spcPts val="931"/>
              </a:spcBef>
            </a:pPr>
            <a:r>
              <a:rPr lang="en-GB" sz="1800" spc="25" dirty="0">
                <a:latin typeface="Arial"/>
                <a:cs typeface="Arial"/>
              </a:rPr>
              <a:t>Plan the fiddle or soothing box/distractors/transition toys ahead</a:t>
            </a:r>
            <a:endParaRPr lang="en-GB" sz="1800" dirty="0">
              <a:latin typeface="Arial"/>
              <a:cs typeface="Arial"/>
            </a:endParaRPr>
          </a:p>
          <a:p>
            <a:pPr marL="12700" indent="12191">
              <a:lnSpc>
                <a:spcPts val="1680"/>
              </a:lnSpc>
              <a:spcBef>
                <a:spcPts val="979"/>
              </a:spcBef>
            </a:pPr>
            <a:r>
              <a:rPr lang="en-GB" sz="1800" spc="-122" dirty="0">
                <a:latin typeface="Arial"/>
                <a:cs typeface="Arial"/>
              </a:rPr>
              <a:t>H</a:t>
            </a:r>
            <a:r>
              <a:rPr lang="en-GB" sz="1800" spc="-103" dirty="0">
                <a:latin typeface="Arial"/>
                <a:cs typeface="Arial"/>
              </a:rPr>
              <a:t>a</a:t>
            </a:r>
            <a:r>
              <a:rPr lang="en-GB" sz="1800" spc="-90" dirty="0">
                <a:latin typeface="Arial"/>
                <a:cs typeface="Arial"/>
              </a:rPr>
              <a:t>v</a:t>
            </a:r>
            <a:r>
              <a:rPr lang="en-GB" sz="1800" spc="-80" dirty="0">
                <a:latin typeface="Arial"/>
                <a:cs typeface="Arial"/>
              </a:rPr>
              <a:t>e</a:t>
            </a:r>
            <a:r>
              <a:rPr lang="en-GB" sz="1800" spc="139" dirty="0">
                <a:latin typeface="Arial"/>
                <a:cs typeface="Arial"/>
              </a:rPr>
              <a:t> </a:t>
            </a:r>
            <a:r>
              <a:rPr lang="en-GB" sz="1800" spc="-270" dirty="0">
                <a:latin typeface="Arial"/>
                <a:cs typeface="Arial"/>
              </a:rPr>
              <a:t>a</a:t>
            </a:r>
            <a:r>
              <a:rPr lang="en-GB" sz="1800" spc="-134" dirty="0">
                <a:latin typeface="Arial"/>
                <a:cs typeface="Arial"/>
              </a:rPr>
              <a:t> </a:t>
            </a:r>
            <a:r>
              <a:rPr lang="en-GB" sz="1800" spc="-129" dirty="0">
                <a:latin typeface="Arial"/>
                <a:cs typeface="Arial"/>
              </a:rPr>
              <a:t> </a:t>
            </a:r>
            <a:r>
              <a:rPr lang="en-GB" sz="1800" spc="-45" dirty="0">
                <a:latin typeface="Arial"/>
                <a:cs typeface="Arial"/>
              </a:rPr>
              <a:t>r</a:t>
            </a:r>
            <a:r>
              <a:rPr lang="en-GB" sz="1800" spc="29" dirty="0">
                <a:latin typeface="Arial"/>
                <a:cs typeface="Arial"/>
              </a:rPr>
              <a:t>o</a:t>
            </a:r>
            <a:r>
              <a:rPr lang="en-GB" sz="1800" spc="-14" dirty="0">
                <a:latin typeface="Arial"/>
                <a:cs typeface="Arial"/>
              </a:rPr>
              <a:t>u</a:t>
            </a:r>
            <a:r>
              <a:rPr lang="en-GB" sz="1800" spc="269" dirty="0">
                <a:latin typeface="Arial"/>
                <a:cs typeface="Arial"/>
              </a:rPr>
              <a:t>t</a:t>
            </a:r>
            <a:r>
              <a:rPr lang="en-GB" sz="1800" spc="33" dirty="0">
                <a:latin typeface="Arial"/>
                <a:cs typeface="Arial"/>
              </a:rPr>
              <a:t>i</a:t>
            </a:r>
            <a:r>
              <a:rPr lang="en-GB" sz="1800" spc="4" dirty="0">
                <a:latin typeface="Arial"/>
                <a:cs typeface="Arial"/>
              </a:rPr>
              <a:t>n</a:t>
            </a:r>
            <a:r>
              <a:rPr lang="en-GB" sz="1800" spc="-40" dirty="0">
                <a:latin typeface="Arial"/>
                <a:cs typeface="Arial"/>
              </a:rPr>
              <a:t>e</a:t>
            </a:r>
            <a:r>
              <a:rPr lang="en-GB" sz="1800" spc="54" dirty="0">
                <a:latin typeface="Arial"/>
                <a:cs typeface="Arial"/>
              </a:rPr>
              <a:t> </a:t>
            </a:r>
            <a:r>
              <a:rPr lang="en-GB" sz="1800" spc="-14" dirty="0">
                <a:latin typeface="Arial"/>
                <a:cs typeface="Arial"/>
              </a:rPr>
              <a:t>f</a:t>
            </a:r>
            <a:r>
              <a:rPr lang="en-GB" sz="1800" spc="-25" dirty="0">
                <a:latin typeface="Arial"/>
                <a:cs typeface="Arial"/>
              </a:rPr>
              <a:t>o</a:t>
            </a:r>
            <a:r>
              <a:rPr lang="en-GB" sz="1800" spc="0" dirty="0">
                <a:latin typeface="Arial"/>
                <a:cs typeface="Arial"/>
              </a:rPr>
              <a:t>r</a:t>
            </a:r>
            <a:r>
              <a:rPr lang="en-GB" sz="1800" spc="270" dirty="0">
                <a:latin typeface="Arial"/>
                <a:cs typeface="Arial"/>
              </a:rPr>
              <a:t> </a:t>
            </a:r>
            <a:r>
              <a:rPr lang="en-GB" sz="1800" spc="38" dirty="0">
                <a:latin typeface="Arial"/>
                <a:cs typeface="Arial"/>
              </a:rPr>
              <a:t>q</a:t>
            </a:r>
            <a:r>
              <a:rPr lang="en-GB" sz="1800" spc="28" dirty="0">
                <a:latin typeface="Arial"/>
                <a:cs typeface="Arial"/>
              </a:rPr>
              <a:t>u</a:t>
            </a:r>
            <a:r>
              <a:rPr lang="en-GB" sz="1800" spc="12" dirty="0">
                <a:latin typeface="Arial"/>
                <a:cs typeface="Arial"/>
              </a:rPr>
              <a:t>i</a:t>
            </a:r>
            <a:r>
              <a:rPr lang="en-GB" sz="1800" spc="33" dirty="0">
                <a:latin typeface="Arial"/>
                <a:cs typeface="Arial"/>
              </a:rPr>
              <a:t>e</a:t>
            </a:r>
            <a:r>
              <a:rPr lang="en-GB" sz="1800" spc="28" dirty="0">
                <a:latin typeface="Arial"/>
                <a:cs typeface="Arial"/>
              </a:rPr>
              <a:t>t</a:t>
            </a:r>
            <a:r>
              <a:rPr lang="en-GB" sz="1800" spc="67" dirty="0">
                <a:latin typeface="Arial"/>
                <a:cs typeface="Arial"/>
              </a:rPr>
              <a:t> </a:t>
            </a:r>
            <a:r>
              <a:rPr lang="en-GB" sz="1800" spc="174" dirty="0">
                <a:latin typeface="Arial"/>
                <a:cs typeface="Arial"/>
              </a:rPr>
              <a:t>t</a:t>
            </a:r>
            <a:r>
              <a:rPr lang="en-GB" sz="1800" spc="74" dirty="0">
                <a:latin typeface="Arial"/>
                <a:cs typeface="Arial"/>
              </a:rPr>
              <a:t>r</a:t>
            </a:r>
            <a:r>
              <a:rPr lang="en-GB" sz="1800" spc="-90" dirty="0">
                <a:latin typeface="Arial"/>
                <a:cs typeface="Arial"/>
              </a:rPr>
              <a:t>a</a:t>
            </a:r>
            <a:r>
              <a:rPr lang="en-GB" sz="1800" spc="4" dirty="0">
                <a:latin typeface="Arial"/>
                <a:cs typeface="Arial"/>
              </a:rPr>
              <a:t>n</a:t>
            </a:r>
            <a:r>
              <a:rPr lang="en-GB" sz="1800" spc="-37" dirty="0">
                <a:latin typeface="Arial"/>
                <a:cs typeface="Arial"/>
              </a:rPr>
              <a:t>s</a:t>
            </a:r>
            <a:r>
              <a:rPr lang="en-GB" sz="1800" spc="-17" dirty="0">
                <a:latin typeface="Arial"/>
                <a:cs typeface="Arial"/>
              </a:rPr>
              <a:t>i</a:t>
            </a:r>
            <a:r>
              <a:rPr lang="en-GB" sz="1800" spc="244" dirty="0">
                <a:latin typeface="Arial"/>
                <a:cs typeface="Arial"/>
              </a:rPr>
              <a:t>t</a:t>
            </a:r>
            <a:r>
              <a:rPr lang="en-GB" sz="1800" spc="8" dirty="0">
                <a:latin typeface="Arial"/>
                <a:cs typeface="Arial"/>
              </a:rPr>
              <a:t>i</a:t>
            </a:r>
            <a:r>
              <a:rPr lang="en-GB" sz="1800" spc="104" dirty="0">
                <a:latin typeface="Arial"/>
                <a:cs typeface="Arial"/>
              </a:rPr>
              <a:t>o</a:t>
            </a:r>
            <a:r>
              <a:rPr lang="en-GB" sz="1800" spc="-90" dirty="0">
                <a:latin typeface="Arial"/>
                <a:cs typeface="Arial"/>
              </a:rPr>
              <a:t>n</a:t>
            </a:r>
            <a:r>
              <a:rPr lang="en-GB" sz="1800" spc="104" dirty="0">
                <a:latin typeface="Arial"/>
                <a:cs typeface="Arial"/>
              </a:rPr>
              <a:t> </a:t>
            </a:r>
            <a:r>
              <a:rPr lang="en-GB" sz="1800" spc="22" dirty="0">
                <a:latin typeface="Arial"/>
                <a:cs typeface="Arial"/>
              </a:rPr>
              <a:t>t</a:t>
            </a:r>
            <a:r>
              <a:rPr lang="en-GB" sz="1800" spc="79" dirty="0">
                <a:latin typeface="Arial"/>
                <a:cs typeface="Arial"/>
              </a:rPr>
              <a:t>o</a:t>
            </a:r>
            <a:r>
              <a:rPr lang="en-GB" sz="1800" spc="104" dirty="0">
                <a:latin typeface="Arial"/>
                <a:cs typeface="Arial"/>
              </a:rPr>
              <a:t> </a:t>
            </a:r>
            <a:r>
              <a:rPr lang="en-GB" sz="1800" spc="-65" dirty="0">
                <a:latin typeface="Arial"/>
                <a:cs typeface="Arial"/>
              </a:rPr>
              <a:t>o</a:t>
            </a:r>
            <a:r>
              <a:rPr lang="en-GB" sz="1800" spc="244" dirty="0">
                <a:latin typeface="Arial"/>
                <a:cs typeface="Arial"/>
              </a:rPr>
              <a:t>t</a:t>
            </a:r>
            <a:r>
              <a:rPr lang="en-GB" sz="1800" spc="-14" dirty="0">
                <a:latin typeface="Arial"/>
                <a:cs typeface="Arial"/>
              </a:rPr>
              <a:t>h</a:t>
            </a:r>
            <a:r>
              <a:rPr lang="en-GB" sz="1800" spc="54" dirty="0">
                <a:latin typeface="Arial"/>
                <a:cs typeface="Arial"/>
              </a:rPr>
              <a:t>e</a:t>
            </a:r>
            <a:r>
              <a:rPr lang="en-GB" sz="1800" spc="64" dirty="0">
                <a:latin typeface="Arial"/>
                <a:cs typeface="Arial"/>
              </a:rPr>
              <a:t>r</a:t>
            </a:r>
            <a:r>
              <a:rPr lang="en-GB" sz="1800" spc="53" dirty="0">
                <a:latin typeface="Arial"/>
                <a:cs typeface="Arial"/>
              </a:rPr>
              <a:t> </a:t>
            </a:r>
            <a:r>
              <a:rPr lang="en-GB" sz="1800" spc="-72" dirty="0">
                <a:latin typeface="Arial"/>
                <a:cs typeface="Arial"/>
              </a:rPr>
              <a:t>s</a:t>
            </a:r>
            <a:r>
              <a:rPr lang="en-GB" sz="1800" spc="-84" dirty="0">
                <a:latin typeface="Arial"/>
                <a:cs typeface="Arial"/>
              </a:rPr>
              <a:t>pa</a:t>
            </a:r>
            <a:r>
              <a:rPr lang="en-GB" sz="1800" spc="-72" dirty="0">
                <a:latin typeface="Arial"/>
                <a:cs typeface="Arial"/>
              </a:rPr>
              <a:t>c</a:t>
            </a:r>
            <a:r>
              <a:rPr lang="en-GB" sz="1800" spc="-84" dirty="0">
                <a:latin typeface="Arial"/>
                <a:cs typeface="Arial"/>
              </a:rPr>
              <a:t>e</a:t>
            </a:r>
            <a:r>
              <a:rPr lang="en-GB" sz="1800" spc="-53" dirty="0">
                <a:latin typeface="Arial"/>
                <a:cs typeface="Arial"/>
              </a:rPr>
              <a:t>s</a:t>
            </a:r>
            <a:r>
              <a:rPr lang="en-GB" sz="1800" spc="107" dirty="0">
                <a:latin typeface="Arial"/>
                <a:cs typeface="Arial"/>
              </a:rPr>
              <a:t> </a:t>
            </a:r>
            <a:r>
              <a:rPr lang="en-GB" sz="1800" spc="-14" dirty="0">
                <a:latin typeface="Arial"/>
                <a:cs typeface="Arial"/>
              </a:rPr>
              <a:t>f</a:t>
            </a:r>
            <a:r>
              <a:rPr lang="en-GB" sz="1800" spc="-25" dirty="0">
                <a:latin typeface="Arial"/>
                <a:cs typeface="Arial"/>
              </a:rPr>
              <a:t>o</a:t>
            </a:r>
            <a:r>
              <a:rPr lang="en-GB" sz="1800" spc="0" dirty="0">
                <a:latin typeface="Arial"/>
                <a:cs typeface="Arial"/>
              </a:rPr>
              <a:t>r</a:t>
            </a:r>
            <a:r>
              <a:rPr lang="en-GB" sz="1800" spc="245" dirty="0">
                <a:latin typeface="Arial"/>
                <a:cs typeface="Arial"/>
              </a:rPr>
              <a:t> </a:t>
            </a:r>
            <a:r>
              <a:rPr lang="en-GB" sz="1800" spc="-14" dirty="0">
                <a:latin typeface="Arial"/>
                <a:cs typeface="Arial"/>
              </a:rPr>
              <a:t>a</a:t>
            </a:r>
            <a:r>
              <a:rPr lang="en-GB" sz="1800" spc="-9" dirty="0">
                <a:latin typeface="Arial"/>
                <a:cs typeface="Arial"/>
              </a:rPr>
              <a:t>l</a:t>
            </a:r>
            <a:r>
              <a:rPr lang="en-GB" sz="1800" spc="0" dirty="0">
                <a:latin typeface="Arial"/>
                <a:cs typeface="Arial"/>
              </a:rPr>
              <a:t>l</a:t>
            </a:r>
            <a:r>
              <a:rPr lang="en-GB" sz="1800" spc="11" dirty="0">
                <a:latin typeface="Arial"/>
                <a:cs typeface="Arial"/>
              </a:rPr>
              <a:t> </a:t>
            </a:r>
            <a:r>
              <a:rPr lang="en-GB" sz="1800" spc="174" dirty="0">
                <a:latin typeface="Arial"/>
                <a:cs typeface="Arial"/>
              </a:rPr>
              <a:t>t</a:t>
            </a:r>
            <a:r>
              <a:rPr lang="en-GB" sz="1800" spc="-14" dirty="0">
                <a:latin typeface="Arial"/>
                <a:cs typeface="Arial"/>
              </a:rPr>
              <a:t>h</a:t>
            </a:r>
            <a:r>
              <a:rPr lang="en-GB" sz="1800" spc="-40" dirty="0">
                <a:latin typeface="Arial"/>
                <a:cs typeface="Arial"/>
              </a:rPr>
              <a:t>e</a:t>
            </a:r>
            <a:r>
              <a:rPr lang="en-GB" sz="1800" spc="125" dirty="0">
                <a:latin typeface="Arial"/>
                <a:cs typeface="Arial"/>
              </a:rPr>
              <a:t> </a:t>
            </a:r>
            <a:r>
              <a:rPr lang="en-GB" sz="1800" spc="-109" dirty="0">
                <a:latin typeface="Arial"/>
                <a:cs typeface="Arial"/>
              </a:rPr>
              <a:t>c</a:t>
            </a:r>
            <a:r>
              <a:rPr lang="en-GB" sz="1800" spc="4" dirty="0">
                <a:latin typeface="Arial"/>
                <a:cs typeface="Arial"/>
              </a:rPr>
              <a:t>h</a:t>
            </a:r>
            <a:r>
              <a:rPr lang="en-GB" sz="1800" spc="80" dirty="0">
                <a:latin typeface="Arial"/>
                <a:cs typeface="Arial"/>
              </a:rPr>
              <a:t>i</a:t>
            </a:r>
            <a:r>
              <a:rPr lang="en-GB" sz="1800" spc="33" dirty="0">
                <a:latin typeface="Arial"/>
                <a:cs typeface="Arial"/>
              </a:rPr>
              <a:t>l</a:t>
            </a:r>
            <a:r>
              <a:rPr lang="en-GB" sz="1800" spc="80" dirty="0">
                <a:latin typeface="Arial"/>
                <a:cs typeface="Arial"/>
              </a:rPr>
              <a:t>d</a:t>
            </a:r>
            <a:r>
              <a:rPr lang="en-GB" sz="1800" spc="98" dirty="0">
                <a:latin typeface="Arial"/>
                <a:cs typeface="Arial"/>
              </a:rPr>
              <a:t>r</a:t>
            </a:r>
            <a:r>
              <a:rPr lang="en-GB" sz="1800" spc="-14" dirty="0">
                <a:latin typeface="Arial"/>
                <a:cs typeface="Arial"/>
              </a:rPr>
              <a:t>e</a:t>
            </a:r>
            <a:r>
              <a:rPr lang="en-GB" sz="1800" spc="-90" dirty="0">
                <a:latin typeface="Arial"/>
                <a:cs typeface="Arial"/>
              </a:rPr>
              <a:t>n</a:t>
            </a:r>
            <a:endParaRPr lang="en-GB" sz="1800" dirty="0">
              <a:latin typeface="Arial"/>
              <a:cs typeface="Arial"/>
            </a:endParaRPr>
          </a:p>
          <a:p>
            <a:pPr marL="24892" marR="26730">
              <a:lnSpc>
                <a:spcPct val="95825"/>
              </a:lnSpc>
              <a:spcBef>
                <a:spcPts val="579"/>
              </a:spcBef>
            </a:pPr>
            <a:r>
              <a:rPr lang="en-GB" sz="1800" spc="0" dirty="0">
                <a:latin typeface="Arial"/>
                <a:cs typeface="Arial"/>
              </a:rPr>
              <a:t>Log functional behaviour assessment</a:t>
            </a:r>
            <a:endParaRPr lang="en-GB" sz="1800" dirty="0">
              <a:latin typeface="Arial"/>
              <a:cs typeface="Arial"/>
            </a:endParaRPr>
          </a:p>
          <a:p>
            <a:pPr marL="12700" marR="133167" indent="12191">
              <a:lnSpc>
                <a:spcPts val="1700"/>
              </a:lnSpc>
              <a:spcBef>
                <a:spcPts val="1007"/>
              </a:spcBef>
            </a:pPr>
            <a:r>
              <a:rPr lang="en-GB" sz="1800" spc="18" dirty="0">
                <a:latin typeface="Arial"/>
                <a:cs typeface="Arial"/>
              </a:rPr>
              <a:t>Identify supports you need {complete the statement on slide 6.</a:t>
            </a:r>
            <a:endParaRPr lang="en-GB" sz="1800" dirty="0">
              <a:latin typeface="Arial"/>
              <a:cs typeface="Arial"/>
            </a:endParaRPr>
          </a:p>
          <a:p>
            <a:pPr marL="21844" marR="26730">
              <a:lnSpc>
                <a:spcPct val="95825"/>
              </a:lnSpc>
              <a:spcBef>
                <a:spcPts val="644"/>
              </a:spcBef>
            </a:pPr>
            <a:r>
              <a:rPr lang="en-GB" sz="1700" b="1" spc="-6" dirty="0">
                <a:latin typeface="Arial"/>
                <a:cs typeface="Arial"/>
              </a:rPr>
              <a:t>Reactive: MAINLY</a:t>
            </a:r>
            <a:endParaRPr lang="en-GB" sz="1700" dirty="0">
              <a:latin typeface="Arial"/>
              <a:cs typeface="Arial"/>
            </a:endParaRPr>
          </a:p>
          <a:p>
            <a:pPr marL="15748" marR="26730">
              <a:lnSpc>
                <a:spcPct val="95825"/>
              </a:lnSpc>
              <a:spcBef>
                <a:spcPts val="663"/>
              </a:spcBef>
            </a:pPr>
            <a:r>
              <a:rPr lang="en-GB" sz="1800" spc="18" dirty="0">
                <a:latin typeface="Arial"/>
                <a:cs typeface="Arial"/>
              </a:rPr>
              <a:t>Careful tone/language/body...</a:t>
            </a:r>
            <a:endParaRPr lang="en-GB" sz="1800" dirty="0">
              <a:latin typeface="Arial"/>
              <a:cs typeface="Arial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10E25595-3B39-673D-2A97-551CC4A2CC4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4800" y="609600"/>
            <a:ext cx="1158240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39" normalizeH="0" baseline="0" noProof="0" dirty="0">
                <a:ln>
                  <a:noFill/>
                </a:ln>
                <a:solidFill>
                  <a:srgbClr val="0070B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would appreciate your views continued 2………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66800" y="1733915"/>
            <a:ext cx="10354416" cy="3390170"/>
          </a:xfrm>
          <a:prstGeom prst="rect">
            <a:avLst/>
          </a:prstGeom>
        </p:spPr>
        <p:txBody>
          <a:bodyPr wrap="square" lIns="0" tIns="19462" rIns="0" bIns="0" rtlCol="0">
            <a:noAutofit/>
          </a:bodyPr>
          <a:lstStyle/>
          <a:p>
            <a:pPr marL="12700">
              <a:lnSpc>
                <a:spcPts val="3065"/>
              </a:lnSpc>
            </a:pPr>
            <a:r>
              <a:rPr lang="en-GB" sz="2900" spc="69" dirty="0">
                <a:solidFill>
                  <a:srgbClr val="00AF4F"/>
                </a:solidFill>
                <a:latin typeface="Arial"/>
                <a:cs typeface="Arial"/>
              </a:rPr>
              <a:t>1. </a:t>
            </a:r>
            <a:r>
              <a:rPr lang="en-GB" sz="2900" spc="68" dirty="0">
                <a:solidFill>
                  <a:srgbClr val="00AF4F"/>
                </a:solidFill>
                <a:latin typeface="Arial"/>
                <a:cs typeface="Arial"/>
              </a:rPr>
              <a:t>What has been the most concerning or biggest 'red' behaviour  you have seen in children?</a:t>
            </a:r>
          </a:p>
          <a:p>
            <a:pPr marL="12700">
              <a:lnSpc>
                <a:spcPts val="3065"/>
              </a:lnSpc>
            </a:pPr>
            <a:endParaRPr lang="en-GB" sz="2900" spc="69" dirty="0">
              <a:solidFill>
                <a:srgbClr val="00AF4F"/>
              </a:solidFill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r>
              <a:rPr lang="en-GB" sz="2900" spc="69" dirty="0">
                <a:solidFill>
                  <a:srgbClr val="00AF4F"/>
                </a:solidFill>
                <a:latin typeface="Arial"/>
                <a:cs typeface="Arial"/>
              </a:rPr>
              <a:t>2. </a:t>
            </a:r>
            <a:r>
              <a:rPr lang="en-GB" sz="2900" spc="68" dirty="0">
                <a:solidFill>
                  <a:srgbClr val="00AF4F"/>
                </a:solidFill>
                <a:latin typeface="Arial"/>
                <a:cs typeface="Arial"/>
              </a:rPr>
              <a:t>How does this make you feel as a practitioner?</a:t>
            </a:r>
          </a:p>
          <a:p>
            <a:pPr marL="12700">
              <a:lnSpc>
                <a:spcPts val="3065"/>
              </a:lnSpc>
            </a:pPr>
            <a:endParaRPr lang="en-GB" sz="2900" spc="69" dirty="0">
              <a:solidFill>
                <a:srgbClr val="00AF4F"/>
              </a:solidFill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r>
              <a:rPr lang="en-GB" sz="2900" spc="69" dirty="0">
                <a:solidFill>
                  <a:srgbClr val="00AF4F"/>
                </a:solidFill>
                <a:latin typeface="Arial"/>
                <a:cs typeface="Arial"/>
              </a:rPr>
              <a:t>3. </a:t>
            </a:r>
            <a:r>
              <a:rPr lang="en-GB" sz="2900" spc="68" dirty="0">
                <a:solidFill>
                  <a:srgbClr val="00AF4F"/>
                </a:solidFill>
                <a:latin typeface="Arial"/>
                <a:cs typeface="Arial"/>
              </a:rPr>
              <a:t>What do you think will  help you 'in the moment'?</a:t>
            </a:r>
            <a:endParaRPr lang="en-GB" sz="2900" dirty="0">
              <a:latin typeface="Arial"/>
              <a:cs typeface="Arial"/>
            </a:endParaRPr>
          </a:p>
          <a:p>
            <a:pPr marL="12700">
              <a:lnSpc>
                <a:spcPts val="3065"/>
              </a:lnSpc>
            </a:pPr>
            <a:r>
              <a:rPr lang="en-GB" sz="2900" spc="69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</a:p>
          <a:p>
            <a:pPr marL="12700">
              <a:lnSpc>
                <a:spcPts val="3065"/>
              </a:lnSpc>
            </a:pPr>
            <a:r>
              <a:rPr lang="en-GB" sz="2900" spc="69" dirty="0">
                <a:solidFill>
                  <a:srgbClr val="00AF4F"/>
                </a:solidFill>
                <a:latin typeface="Arial"/>
                <a:cs typeface="Arial"/>
              </a:rPr>
              <a:t>4. What do you think will  help the child 'in the moment'?</a:t>
            </a:r>
            <a:endParaRPr lang="en-GB" sz="2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>
            <a:extLst>
              <a:ext uri="{FF2B5EF4-FFF2-40B4-BE49-F238E27FC236}">
                <a16:creationId xmlns:a16="http://schemas.microsoft.com/office/drawing/2014/main" id="{5739301B-5C9B-3EBB-C1FB-7ED4549B7A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31079" y="457200"/>
            <a:ext cx="8917721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Philosophy: Low level arousal approach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9229DF9-DBFA-CD12-DCDA-34AA528B9BB4}"/>
              </a:ext>
            </a:extLst>
          </p:cNvPr>
          <p:cNvSpPr txBox="1"/>
          <p:nvPr/>
        </p:nvSpPr>
        <p:spPr>
          <a:xfrm>
            <a:off x="457200" y="1905506"/>
            <a:ext cx="109062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spc="-109" dirty="0">
                <a:solidFill>
                  <a:srgbClr val="00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Ethos: </a:t>
            </a:r>
            <a:r>
              <a:rPr lang="en-GB" sz="2400" spc="-109" dirty="0">
                <a:latin typeface="Arial" panose="020B0604020202020204" pitchFamily="34" charset="0"/>
                <a:cs typeface="Arial" panose="020B0604020202020204" pitchFamily="34" charset="0"/>
              </a:rPr>
              <a:t>Practical, child-centred and non- confrontational.</a:t>
            </a:r>
          </a:p>
          <a:p>
            <a:endParaRPr lang="en-GB" sz="2400" spc="-10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spc="-109" dirty="0">
                <a:solidFill>
                  <a:srgbClr val="00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Principles: </a:t>
            </a:r>
            <a:r>
              <a:rPr lang="en-GB" sz="2400" spc="-109" dirty="0">
                <a:latin typeface="Arial" panose="020B0604020202020204" pitchFamily="34" charset="0"/>
                <a:cs typeface="Arial" panose="020B0604020202020204" pitchFamily="34" charset="0"/>
              </a:rPr>
              <a:t>Recognise we may inadvertently trigger a stress response and responses to behaviour should be trauma informed.</a:t>
            </a:r>
          </a:p>
          <a:p>
            <a:endParaRPr lang="en-GB" sz="2400" spc="-10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spc="-109" dirty="0">
                <a:solidFill>
                  <a:srgbClr val="00A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Components: </a:t>
            </a:r>
            <a:r>
              <a:rPr lang="en-GB" sz="2400" spc="-109" dirty="0">
                <a:latin typeface="Arial" panose="020B0604020202020204" pitchFamily="34" charset="0"/>
                <a:cs typeface="Arial" panose="020B0604020202020204" pitchFamily="34" charset="0"/>
              </a:rPr>
              <a:t>Reducing demands, avoiding triggers and provocative non-verbal behaviours. Sounds simple but can be very challenging!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E42DA20F-A96C-FE91-DD4D-F3A2742EC07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12627" y="541774"/>
            <a:ext cx="5315071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…. A …..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12627" y="1682006"/>
            <a:ext cx="4845173" cy="463421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30988" marR="27575">
              <a:lnSpc>
                <a:spcPts val="2555"/>
              </a:lnSpc>
            </a:pPr>
            <a:r>
              <a:rPr lang="en-GB" sz="2400" b="1" spc="26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Communication:</a:t>
            </a:r>
          </a:p>
          <a:p>
            <a:pPr marL="373888" marR="27575" indent="-342900">
              <a:lnSpc>
                <a:spcPts val="2555"/>
              </a:lnSpc>
              <a:buFont typeface="Arial" panose="020B0604020202020204" pitchFamily="34" charset="0"/>
              <a:buChar char="•"/>
            </a:pPr>
            <a:endParaRPr lang="en-GB" sz="2400" spc="26" dirty="0">
              <a:latin typeface="Arial"/>
              <a:cs typeface="Arial"/>
            </a:endParaRPr>
          </a:p>
          <a:p>
            <a:pPr marL="373888" marR="27575" indent="-342900">
              <a:lnSpc>
                <a:spcPts val="2555"/>
              </a:lnSpc>
              <a:buFont typeface="Arial" panose="020B0604020202020204" pitchFamily="34" charset="0"/>
              <a:buChar char="•"/>
            </a:pPr>
            <a:r>
              <a:rPr sz="2400" spc="26" dirty="0">
                <a:latin typeface="Arial"/>
                <a:cs typeface="Arial"/>
              </a:rPr>
              <a:t>Keep speech to a  minimum.</a:t>
            </a:r>
            <a:r>
              <a:rPr lang="en-GB" sz="2400" spc="26" dirty="0">
                <a:latin typeface="Arial"/>
                <a:cs typeface="Arial"/>
              </a:rPr>
              <a:t> Visuals </a:t>
            </a:r>
            <a:r>
              <a:rPr lang="en-GB" sz="2400" spc="24" dirty="0">
                <a:latin typeface="Arial"/>
                <a:cs typeface="Arial"/>
              </a:rPr>
              <a:t>w</a:t>
            </a:r>
            <a:r>
              <a:rPr sz="2400" spc="24" dirty="0">
                <a:latin typeface="Arial"/>
                <a:cs typeface="Arial"/>
              </a:rPr>
              <a:t>ill  be easier to process.</a:t>
            </a:r>
            <a:endParaRPr sz="2400" dirty="0">
              <a:latin typeface="Arial"/>
              <a:cs typeface="Arial"/>
            </a:endParaRPr>
          </a:p>
          <a:p>
            <a:pPr marL="373887" indent="-342900">
              <a:lnSpc>
                <a:spcPct val="95825"/>
              </a:lnSpc>
              <a:spcBef>
                <a:spcPts val="1176"/>
              </a:spcBef>
              <a:buFont typeface="Arial" panose="020B0604020202020204" pitchFamily="34" charset="0"/>
              <a:buChar char="•"/>
            </a:pPr>
            <a:r>
              <a:rPr sz="2400" spc="19" dirty="0">
                <a:latin typeface="Arial"/>
                <a:cs typeface="Arial"/>
              </a:rPr>
              <a:t>Keep any speech used calm,</a:t>
            </a:r>
            <a:r>
              <a:rPr lang="en-GB" sz="2400" spc="19" dirty="0">
                <a:latin typeface="Arial"/>
                <a:cs typeface="Arial"/>
              </a:rPr>
              <a:t> slow and simple. Use one or two words at a time.</a:t>
            </a:r>
          </a:p>
          <a:p>
            <a:pPr marL="373887" indent="-342900">
              <a:lnSpc>
                <a:spcPct val="95825"/>
              </a:lnSpc>
              <a:spcBef>
                <a:spcPts val="1176"/>
              </a:spcBef>
              <a:buFont typeface="Arial" panose="020B0604020202020204" pitchFamily="34" charset="0"/>
              <a:buChar char="•"/>
            </a:pPr>
            <a:r>
              <a:rPr lang="en-GB" sz="2400" spc="19" dirty="0">
                <a:latin typeface="Arial"/>
                <a:cs typeface="Arial"/>
              </a:rPr>
              <a:t>Don’t argue.</a:t>
            </a:r>
          </a:p>
          <a:p>
            <a:pPr marL="373887" indent="-342900">
              <a:lnSpc>
                <a:spcPct val="95825"/>
              </a:lnSpc>
              <a:spcBef>
                <a:spcPts val="1176"/>
              </a:spcBef>
              <a:buFont typeface="Arial" panose="020B0604020202020204" pitchFamily="34" charset="0"/>
              <a:buChar char="•"/>
            </a:pPr>
            <a:r>
              <a:rPr lang="en-GB" sz="2400" spc="19" dirty="0">
                <a:latin typeface="Arial"/>
                <a:cs typeface="Arial"/>
              </a:rPr>
              <a:t>Don’t talk about the person to others in the room.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08700" y="1682006"/>
            <a:ext cx="5562600" cy="3276600"/>
          </a:xfrm>
          <a:prstGeom prst="rect">
            <a:avLst/>
          </a:prstGeom>
        </p:spPr>
        <p:txBody>
          <a:bodyPr wrap="square" lIns="0" tIns="18161" rIns="0" bIns="0" rtlCol="0">
            <a:noAutofit/>
          </a:bodyPr>
          <a:lstStyle/>
          <a:p>
            <a:pPr marL="12700">
              <a:lnSpc>
                <a:spcPts val="2860"/>
              </a:lnSpc>
            </a:pPr>
            <a:r>
              <a:rPr sz="2700" b="1" spc="18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Atmosphere:</a:t>
            </a:r>
            <a:endParaRPr lang="en-GB" sz="2700" b="1" spc="18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  <a:p>
            <a:pPr marL="12700">
              <a:lnSpc>
                <a:spcPts val="2860"/>
              </a:lnSpc>
            </a:pPr>
            <a:endParaRPr lang="en-GB" sz="2700" b="1" spc="18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  <a:p>
            <a:pPr marL="355600" indent="-342900">
              <a:lnSpc>
                <a:spcPts val="2860"/>
              </a:lnSpc>
              <a:buFont typeface="Arial" panose="020B0604020202020204" pitchFamily="34" charset="0"/>
              <a:buChar char="•"/>
            </a:pPr>
            <a:r>
              <a:rPr lang="en-GB" sz="2400" spc="18" dirty="0">
                <a:latin typeface="Arial" panose="020B0604020202020204" pitchFamily="34" charset="0"/>
                <a:cs typeface="Arial" panose="020B0604020202020204" pitchFamily="34" charset="0"/>
              </a:rPr>
              <a:t>Remove the trigger (s)</a:t>
            </a:r>
          </a:p>
          <a:p>
            <a:pPr marL="355600" indent="-342900">
              <a:lnSpc>
                <a:spcPts val="2860"/>
              </a:lnSpc>
              <a:buFont typeface="Arial" panose="020B0604020202020204" pitchFamily="34" charset="0"/>
              <a:buChar char="•"/>
            </a:pPr>
            <a:r>
              <a:rPr lang="en-GB" sz="2400" spc="18" dirty="0">
                <a:latin typeface="Arial" panose="020B0604020202020204" pitchFamily="34" charset="0"/>
                <a:cs typeface="Arial" panose="020B0604020202020204" pitchFamily="34" charset="0"/>
              </a:rPr>
              <a:t>Remove other people</a:t>
            </a:r>
          </a:p>
          <a:p>
            <a:pPr marL="355600" indent="-342900">
              <a:lnSpc>
                <a:spcPts val="2860"/>
              </a:lnSpc>
              <a:buFont typeface="Arial" panose="020B0604020202020204" pitchFamily="34" charset="0"/>
              <a:buChar char="•"/>
            </a:pPr>
            <a:r>
              <a:rPr lang="en-GB" sz="2400" spc="18" dirty="0">
                <a:latin typeface="Arial" panose="020B0604020202020204" pitchFamily="34" charset="0"/>
                <a:cs typeface="Arial" panose="020B0604020202020204" pitchFamily="34" charset="0"/>
              </a:rPr>
              <a:t>Create quiet, calm and comforts</a:t>
            </a:r>
          </a:p>
          <a:p>
            <a:pPr marL="355600" indent="-342900">
              <a:lnSpc>
                <a:spcPts val="2860"/>
              </a:lnSpc>
              <a:buFont typeface="Arial" panose="020B0604020202020204" pitchFamily="34" charset="0"/>
              <a:buChar char="•"/>
            </a:pPr>
            <a:r>
              <a:rPr lang="en-GB" sz="2400" spc="18" dirty="0">
                <a:latin typeface="Arial" panose="020B0604020202020204" pitchFamily="34" charset="0"/>
                <a:cs typeface="Arial" panose="020B0604020202020204" pitchFamily="34" charset="0"/>
              </a:rPr>
              <a:t>Offer distraction and a way out of the situation</a:t>
            </a:r>
          </a:p>
          <a:p>
            <a:pPr marL="355600" indent="-342900">
              <a:lnSpc>
                <a:spcPts val="2860"/>
              </a:lnSpc>
              <a:buFont typeface="Arial" panose="020B0604020202020204" pitchFamily="34" charset="0"/>
              <a:buChar char="•"/>
            </a:pPr>
            <a:r>
              <a:rPr lang="en-GB" sz="2400" spc="18" dirty="0">
                <a:latin typeface="Arial" panose="020B0604020202020204" pitchFamily="34" charset="0"/>
                <a:cs typeface="Arial" panose="020B0604020202020204" pitchFamily="34" charset="0"/>
              </a:rPr>
              <a:t>Use a visual to offer an activity or object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E42DA20F-A96C-FE91-DD4D-F3A2742EC07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9767" y="541775"/>
            <a:ext cx="5315071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L…. </a:t>
            </a:r>
            <a:r>
              <a:rPr lang="en-GB" sz="4000" dirty="0">
                <a:latin typeface="+mn-lt"/>
                <a:ea typeface="+mn-ea"/>
                <a:cs typeface="+mn-cs"/>
              </a:rPr>
              <a:t>M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…..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12627" y="1682006"/>
            <a:ext cx="4845173" cy="4634219"/>
          </a:xfrm>
          <a:prstGeom prst="rect">
            <a:avLst/>
          </a:prstGeom>
        </p:spPr>
        <p:txBody>
          <a:bodyPr wrap="square" lIns="0" tIns="16224" rIns="0" bIns="0" rtlCol="0">
            <a:noAutofit/>
          </a:bodyPr>
          <a:lstStyle/>
          <a:p>
            <a:pPr marL="30988" marR="27575">
              <a:lnSpc>
                <a:spcPts val="2555"/>
              </a:lnSpc>
            </a:pPr>
            <a:r>
              <a:rPr lang="en-GB" sz="2400" b="1" spc="26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Listen</a:t>
            </a:r>
          </a:p>
          <a:p>
            <a:pPr marL="373888" marR="27575" indent="-342900">
              <a:lnSpc>
                <a:spcPts val="2555"/>
              </a:lnSpc>
              <a:buFont typeface="Arial" panose="020B0604020202020204" pitchFamily="34" charset="0"/>
              <a:buChar char="•"/>
            </a:pPr>
            <a:endParaRPr lang="en-GB" sz="2400" spc="26" dirty="0">
              <a:latin typeface="Arial"/>
              <a:cs typeface="Arial"/>
            </a:endParaRPr>
          </a:p>
          <a:p>
            <a:pPr marL="373888" marR="27575" indent="-342900">
              <a:lnSpc>
                <a:spcPts val="2555"/>
              </a:lnSpc>
              <a:buFont typeface="Arial" panose="020B0604020202020204" pitchFamily="34" charset="0"/>
              <a:buChar char="•"/>
            </a:pPr>
            <a:r>
              <a:rPr lang="en-GB" sz="2400" spc="26" dirty="0">
                <a:latin typeface="Arial"/>
                <a:cs typeface="Arial"/>
              </a:rPr>
              <a:t>Allow time to recover and calm</a:t>
            </a:r>
          </a:p>
          <a:p>
            <a:pPr marL="373888" marR="27575" indent="-342900">
              <a:lnSpc>
                <a:spcPts val="2555"/>
              </a:lnSpc>
              <a:buFont typeface="Arial" panose="020B0604020202020204" pitchFamily="34" charset="0"/>
              <a:buChar char="•"/>
            </a:pPr>
            <a:r>
              <a:rPr lang="en-GB" sz="2400" spc="26" dirty="0">
                <a:latin typeface="Arial"/>
                <a:cs typeface="Arial"/>
              </a:rPr>
              <a:t>Don’t make any demands</a:t>
            </a:r>
          </a:p>
          <a:p>
            <a:pPr marL="373888" marR="27575" indent="-342900">
              <a:lnSpc>
                <a:spcPts val="2555"/>
              </a:lnSpc>
              <a:buFont typeface="Arial" panose="020B0604020202020204" pitchFamily="34" charset="0"/>
              <a:buChar char="•"/>
            </a:pPr>
            <a:r>
              <a:rPr lang="en-GB" sz="2400" spc="26" dirty="0">
                <a:latin typeface="Arial"/>
                <a:cs typeface="Arial"/>
              </a:rPr>
              <a:t>Allow rest as the person may be exhausted</a:t>
            </a:r>
          </a:p>
          <a:p>
            <a:pPr marL="373888" marR="27575" indent="-342900">
              <a:lnSpc>
                <a:spcPts val="2555"/>
              </a:lnSpc>
              <a:buFont typeface="Arial" panose="020B0604020202020204" pitchFamily="34" charset="0"/>
              <a:buChar char="•"/>
            </a:pPr>
            <a:r>
              <a:rPr lang="en-GB" sz="2400" spc="26" dirty="0">
                <a:latin typeface="Arial"/>
                <a:cs typeface="Arial"/>
              </a:rPr>
              <a:t>Review and record what went well and what should be changed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96000" y="1524000"/>
            <a:ext cx="5562600" cy="3276600"/>
          </a:xfrm>
          <a:prstGeom prst="rect">
            <a:avLst/>
          </a:prstGeom>
        </p:spPr>
        <p:txBody>
          <a:bodyPr wrap="square" lIns="0" tIns="18161" rIns="0" bIns="0" rtlCol="0">
            <a:noAutofit/>
          </a:bodyPr>
          <a:lstStyle/>
          <a:p>
            <a:pPr marL="12700">
              <a:lnSpc>
                <a:spcPts val="2860"/>
              </a:lnSpc>
            </a:pPr>
            <a:r>
              <a:rPr lang="en-GB" sz="2700" b="1" spc="18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Me</a:t>
            </a:r>
            <a:r>
              <a:rPr sz="2700" b="1" spc="18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:</a:t>
            </a:r>
            <a:endParaRPr lang="en-GB" sz="2700" b="1" spc="18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  <a:p>
            <a:pPr marL="12700">
              <a:lnSpc>
                <a:spcPts val="2860"/>
              </a:lnSpc>
            </a:pPr>
            <a:endParaRPr lang="en-GB" sz="2700" b="1" spc="18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  <a:p>
            <a:pPr marL="355600" indent="-342900">
              <a:lnSpc>
                <a:spcPts val="2860"/>
              </a:lnSpc>
              <a:buFont typeface="Arial" panose="020B0604020202020204" pitchFamily="34" charset="0"/>
              <a:buChar char="•"/>
            </a:pPr>
            <a:r>
              <a:rPr lang="en-GB" sz="2400" spc="18" dirty="0">
                <a:latin typeface="Arial" panose="020B0604020202020204" pitchFamily="34" charset="0"/>
                <a:cs typeface="Arial" panose="020B0604020202020204" pitchFamily="34" charset="0"/>
              </a:rPr>
              <a:t>Keep your facial expressions relaxed and neutral</a:t>
            </a:r>
          </a:p>
          <a:p>
            <a:pPr marL="355600" indent="-342900">
              <a:lnSpc>
                <a:spcPts val="2860"/>
              </a:lnSpc>
              <a:buFont typeface="Arial" panose="020B0604020202020204" pitchFamily="34" charset="0"/>
              <a:buChar char="•"/>
            </a:pPr>
            <a:r>
              <a:rPr lang="en-GB" sz="2400" spc="18" dirty="0">
                <a:latin typeface="Arial" panose="020B0604020202020204" pitchFamily="34" charset="0"/>
                <a:cs typeface="Arial" panose="020B0604020202020204" pitchFamily="34" charset="0"/>
              </a:rPr>
              <a:t>Don’t share</a:t>
            </a:r>
          </a:p>
          <a:p>
            <a:pPr marL="355600" indent="-342900">
              <a:lnSpc>
                <a:spcPts val="2860"/>
              </a:lnSpc>
              <a:buFont typeface="Arial" panose="020B0604020202020204" pitchFamily="34" charset="0"/>
              <a:buChar char="•"/>
            </a:pPr>
            <a:r>
              <a:rPr lang="en-GB" sz="2400" spc="18" dirty="0">
                <a:latin typeface="Arial" panose="020B0604020202020204" pitchFamily="34" charset="0"/>
                <a:cs typeface="Arial" panose="020B0604020202020204" pitchFamily="34" charset="0"/>
              </a:rPr>
              <a:t>Keep a relaxed posture</a:t>
            </a:r>
          </a:p>
          <a:p>
            <a:pPr marL="355600" indent="-342900">
              <a:lnSpc>
                <a:spcPts val="2860"/>
              </a:lnSpc>
              <a:buFont typeface="Arial" panose="020B0604020202020204" pitchFamily="34" charset="0"/>
              <a:buChar char="•"/>
            </a:pPr>
            <a:r>
              <a:rPr lang="en-GB" sz="2400" spc="18" dirty="0">
                <a:latin typeface="Arial" panose="020B0604020202020204" pitchFamily="34" charset="0"/>
                <a:cs typeface="Arial" panose="020B0604020202020204" pitchFamily="34" charset="0"/>
              </a:rPr>
              <a:t>Leave your hands open and your arms unfolded</a:t>
            </a:r>
          </a:p>
          <a:p>
            <a:pPr marL="355600" indent="-342900">
              <a:lnSpc>
                <a:spcPts val="2860"/>
              </a:lnSpc>
              <a:buFont typeface="Arial" panose="020B0604020202020204" pitchFamily="34" charset="0"/>
              <a:buChar char="•"/>
            </a:pPr>
            <a:r>
              <a:rPr lang="en-GB" sz="2400" spc="18" dirty="0">
                <a:latin typeface="Arial" panose="020B0604020202020204" pitchFamily="34" charset="0"/>
                <a:cs typeface="Arial" panose="020B0604020202020204" pitchFamily="34" charset="0"/>
              </a:rPr>
              <a:t>Keep a safe distance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18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746</Words>
  <Application>Microsoft Office PowerPoint</Application>
  <PresentationFormat>Widescreen</PresentationFormat>
  <Paragraphs>97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'In the moment thinking’ Two strategies for children with SEMH Needs</vt:lpstr>
      <vt:lpstr>Reactive  Strategies  for Regulation – Early Years Conference</vt:lpstr>
      <vt:lpstr>We would appreciate your views continued 1………</vt:lpstr>
      <vt:lpstr>Some of the ways you may feel. ..</vt:lpstr>
      <vt:lpstr>Try Not To: What should we be avoiding?</vt:lpstr>
      <vt:lpstr>We would appreciate your views continued 2………</vt:lpstr>
      <vt:lpstr>Philosophy: Low level arousal approach</vt:lpstr>
      <vt:lpstr>C …. A …..</vt:lpstr>
      <vt:lpstr>L…. M…..</vt:lpstr>
      <vt:lpstr>We would appreciate your views Continued 3………</vt:lpstr>
      <vt:lpstr>Thank you, links and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 thinking'</dc:title>
  <cp:lastModifiedBy>Stevens, Jo</cp:lastModifiedBy>
  <cp:revision>1</cp:revision>
  <dcterms:modified xsi:type="dcterms:W3CDTF">2023-12-04T17:31:45Z</dcterms:modified>
</cp:coreProperties>
</file>