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il blunn" userId="9f2b50346694d653" providerId="LiveId" clId="{29640C4A-E3FF-4F07-B142-9FEEEF823845}"/>
    <pc:docChg chg="undo custSel addSld delSld modSld">
      <pc:chgData name="gail blunn" userId="9f2b50346694d653" providerId="LiveId" clId="{29640C4A-E3FF-4F07-B142-9FEEEF823845}" dt="2023-02-28T15:28:54.894" v="1785" actId="255"/>
      <pc:docMkLst>
        <pc:docMk/>
      </pc:docMkLst>
      <pc:sldChg chg="delSp modSp mod">
        <pc:chgData name="gail blunn" userId="9f2b50346694d653" providerId="LiveId" clId="{29640C4A-E3FF-4F07-B142-9FEEEF823845}" dt="2023-02-28T15:28:54.894" v="1785" actId="255"/>
        <pc:sldMkLst>
          <pc:docMk/>
          <pc:sldMk cId="107286341" sldId="256"/>
        </pc:sldMkLst>
        <pc:spChg chg="mod">
          <ac:chgData name="gail blunn" userId="9f2b50346694d653" providerId="LiveId" clId="{29640C4A-E3FF-4F07-B142-9FEEEF823845}" dt="2023-02-28T15:28:54.894" v="1785" actId="255"/>
          <ac:spMkLst>
            <pc:docMk/>
            <pc:sldMk cId="107286341" sldId="256"/>
            <ac:spMk id="2" creationId="{B90D86D7-C80A-B014-476B-AC3AFA763008}"/>
          </ac:spMkLst>
        </pc:spChg>
        <pc:spChg chg="del">
          <ac:chgData name="gail blunn" userId="9f2b50346694d653" providerId="LiveId" clId="{29640C4A-E3FF-4F07-B142-9FEEEF823845}" dt="2023-02-26T17:17:45.457" v="0" actId="478"/>
          <ac:spMkLst>
            <pc:docMk/>
            <pc:sldMk cId="107286341" sldId="256"/>
            <ac:spMk id="3" creationId="{EF2465F6-531E-6C37-5B49-7A45C7F1A3BA}"/>
          </ac:spMkLst>
        </pc:spChg>
      </pc:sldChg>
      <pc:sldChg chg="modSp mod">
        <pc:chgData name="gail blunn" userId="9f2b50346694d653" providerId="LiveId" clId="{29640C4A-E3FF-4F07-B142-9FEEEF823845}" dt="2023-02-28T10:12:27.314" v="982" actId="20577"/>
        <pc:sldMkLst>
          <pc:docMk/>
          <pc:sldMk cId="966792011" sldId="257"/>
        </pc:sldMkLst>
        <pc:spChg chg="mod">
          <ac:chgData name="gail blunn" userId="9f2b50346694d653" providerId="LiveId" clId="{29640C4A-E3FF-4F07-B142-9FEEEF823845}" dt="2023-02-28T09:48:23.897" v="486" actId="14100"/>
          <ac:spMkLst>
            <pc:docMk/>
            <pc:sldMk cId="966792011" sldId="257"/>
            <ac:spMk id="2" creationId="{8EF6EDF3-8A26-0CC1-6619-8D39B3647E4F}"/>
          </ac:spMkLst>
        </pc:spChg>
        <pc:spChg chg="mod">
          <ac:chgData name="gail blunn" userId="9f2b50346694d653" providerId="LiveId" clId="{29640C4A-E3FF-4F07-B142-9FEEEF823845}" dt="2023-02-28T10:12:27.314" v="982" actId="20577"/>
          <ac:spMkLst>
            <pc:docMk/>
            <pc:sldMk cId="966792011" sldId="257"/>
            <ac:spMk id="3" creationId="{1D09402C-B468-B325-9904-1AD5C1AD69D5}"/>
          </ac:spMkLst>
        </pc:spChg>
      </pc:sldChg>
      <pc:sldChg chg="modSp mod">
        <pc:chgData name="gail blunn" userId="9f2b50346694d653" providerId="LiveId" clId="{29640C4A-E3FF-4F07-B142-9FEEEF823845}" dt="2023-02-28T09:49:29.588" v="537" actId="20577"/>
        <pc:sldMkLst>
          <pc:docMk/>
          <pc:sldMk cId="4102239934" sldId="258"/>
        </pc:sldMkLst>
        <pc:spChg chg="mod">
          <ac:chgData name="gail blunn" userId="9f2b50346694d653" providerId="LiveId" clId="{29640C4A-E3FF-4F07-B142-9FEEEF823845}" dt="2023-02-26T17:18:38.815" v="11" actId="2711"/>
          <ac:spMkLst>
            <pc:docMk/>
            <pc:sldMk cId="4102239934" sldId="258"/>
            <ac:spMk id="2" creationId="{972393D2-09E7-1E35-C800-DE1703872847}"/>
          </ac:spMkLst>
        </pc:spChg>
        <pc:spChg chg="mod">
          <ac:chgData name="gail blunn" userId="9f2b50346694d653" providerId="LiveId" clId="{29640C4A-E3FF-4F07-B142-9FEEEF823845}" dt="2023-02-28T09:49:29.588" v="537" actId="20577"/>
          <ac:spMkLst>
            <pc:docMk/>
            <pc:sldMk cId="4102239934" sldId="258"/>
            <ac:spMk id="3" creationId="{0EFA5335-1E51-A958-1723-7B76FFC7CD2C}"/>
          </ac:spMkLst>
        </pc:spChg>
      </pc:sldChg>
      <pc:sldChg chg="modSp mod">
        <pc:chgData name="gail blunn" userId="9f2b50346694d653" providerId="LiveId" clId="{29640C4A-E3FF-4F07-B142-9FEEEF823845}" dt="2023-02-28T15:25:52.158" v="1702" actId="20577"/>
        <pc:sldMkLst>
          <pc:docMk/>
          <pc:sldMk cId="2984990139" sldId="259"/>
        </pc:sldMkLst>
        <pc:spChg chg="mod">
          <ac:chgData name="gail blunn" userId="9f2b50346694d653" providerId="LiveId" clId="{29640C4A-E3FF-4F07-B142-9FEEEF823845}" dt="2023-02-26T17:19:43.720" v="33" actId="20577"/>
          <ac:spMkLst>
            <pc:docMk/>
            <pc:sldMk cId="2984990139" sldId="259"/>
            <ac:spMk id="2" creationId="{3CB73303-1EF2-F6C7-AFAE-D7BE58F746BD}"/>
          </ac:spMkLst>
        </pc:spChg>
        <pc:spChg chg="mod">
          <ac:chgData name="gail blunn" userId="9f2b50346694d653" providerId="LiveId" clId="{29640C4A-E3FF-4F07-B142-9FEEEF823845}" dt="2023-02-28T15:25:52.158" v="1702" actId="20577"/>
          <ac:spMkLst>
            <pc:docMk/>
            <pc:sldMk cId="2984990139" sldId="259"/>
            <ac:spMk id="3" creationId="{47BA5B81-6A0B-C9D4-6378-248C2C7D0955}"/>
          </ac:spMkLst>
        </pc:spChg>
      </pc:sldChg>
      <pc:sldChg chg="modSp mod">
        <pc:chgData name="gail blunn" userId="9f2b50346694d653" providerId="LiveId" clId="{29640C4A-E3FF-4F07-B142-9FEEEF823845}" dt="2023-02-28T15:26:22.892" v="1708" actId="20577"/>
        <pc:sldMkLst>
          <pc:docMk/>
          <pc:sldMk cId="2676731391" sldId="260"/>
        </pc:sldMkLst>
        <pc:spChg chg="mod">
          <ac:chgData name="gail blunn" userId="9f2b50346694d653" providerId="LiveId" clId="{29640C4A-E3FF-4F07-B142-9FEEEF823845}" dt="2023-02-26T17:20:13.351" v="47" actId="27636"/>
          <ac:spMkLst>
            <pc:docMk/>
            <pc:sldMk cId="2676731391" sldId="260"/>
            <ac:spMk id="2" creationId="{736688F7-C371-D20F-52E4-B9EC2BA4993E}"/>
          </ac:spMkLst>
        </pc:spChg>
        <pc:spChg chg="mod">
          <ac:chgData name="gail blunn" userId="9f2b50346694d653" providerId="LiveId" clId="{29640C4A-E3FF-4F07-B142-9FEEEF823845}" dt="2023-02-28T15:26:22.892" v="1708" actId="20577"/>
          <ac:spMkLst>
            <pc:docMk/>
            <pc:sldMk cId="2676731391" sldId="260"/>
            <ac:spMk id="3" creationId="{9FBF9B5D-EF10-6506-CC0B-5B9057599542}"/>
          </ac:spMkLst>
        </pc:spChg>
      </pc:sldChg>
      <pc:sldChg chg="modSp mod">
        <pc:chgData name="gail blunn" userId="9f2b50346694d653" providerId="LiveId" clId="{29640C4A-E3FF-4F07-B142-9FEEEF823845}" dt="2023-02-28T15:24:56.736" v="1687" actId="20577"/>
        <pc:sldMkLst>
          <pc:docMk/>
          <pc:sldMk cId="81585263" sldId="261"/>
        </pc:sldMkLst>
        <pc:spChg chg="mod">
          <ac:chgData name="gail blunn" userId="9f2b50346694d653" providerId="LiveId" clId="{29640C4A-E3FF-4F07-B142-9FEEEF823845}" dt="2023-02-28T15:24:56.736" v="1687" actId="20577"/>
          <ac:spMkLst>
            <pc:docMk/>
            <pc:sldMk cId="81585263" sldId="261"/>
            <ac:spMk id="3" creationId="{0D286945-E5FB-5BA8-3E17-E78D8BF370EF}"/>
          </ac:spMkLst>
        </pc:spChg>
      </pc:sldChg>
      <pc:sldChg chg="modSp mod">
        <pc:chgData name="gail blunn" userId="9f2b50346694d653" providerId="LiveId" clId="{29640C4A-E3FF-4F07-B142-9FEEEF823845}" dt="2023-02-28T15:26:37.427" v="1709" actId="20577"/>
        <pc:sldMkLst>
          <pc:docMk/>
          <pc:sldMk cId="2857838657" sldId="262"/>
        </pc:sldMkLst>
        <pc:spChg chg="mod">
          <ac:chgData name="gail blunn" userId="9f2b50346694d653" providerId="LiveId" clId="{29640C4A-E3FF-4F07-B142-9FEEEF823845}" dt="2023-02-26T17:20:49.065" v="62" actId="27636"/>
          <ac:spMkLst>
            <pc:docMk/>
            <pc:sldMk cId="2857838657" sldId="262"/>
            <ac:spMk id="2" creationId="{20B0BA22-E9B1-EDC8-F81C-DC501A99D67C}"/>
          </ac:spMkLst>
        </pc:spChg>
        <pc:spChg chg="mod">
          <ac:chgData name="gail blunn" userId="9f2b50346694d653" providerId="LiveId" clId="{29640C4A-E3FF-4F07-B142-9FEEEF823845}" dt="2023-02-28T15:26:37.427" v="1709" actId="20577"/>
          <ac:spMkLst>
            <pc:docMk/>
            <pc:sldMk cId="2857838657" sldId="262"/>
            <ac:spMk id="3" creationId="{363A18EA-7626-84E9-532B-1D79CA3EB57D}"/>
          </ac:spMkLst>
        </pc:spChg>
      </pc:sldChg>
      <pc:sldChg chg="modSp mod">
        <pc:chgData name="gail blunn" userId="9f2b50346694d653" providerId="LiveId" clId="{29640C4A-E3FF-4F07-B142-9FEEEF823845}" dt="2023-02-28T15:27:53.760" v="1763" actId="20577"/>
        <pc:sldMkLst>
          <pc:docMk/>
          <pc:sldMk cId="3752940408" sldId="263"/>
        </pc:sldMkLst>
        <pc:spChg chg="mod">
          <ac:chgData name="gail blunn" userId="9f2b50346694d653" providerId="LiveId" clId="{29640C4A-E3FF-4F07-B142-9FEEEF823845}" dt="2023-02-28T10:18:32.512" v="1300" actId="27636"/>
          <ac:spMkLst>
            <pc:docMk/>
            <pc:sldMk cId="3752940408" sldId="263"/>
            <ac:spMk id="2" creationId="{62697947-57D8-BE7C-01A6-154FBA7C3F23}"/>
          </ac:spMkLst>
        </pc:spChg>
        <pc:spChg chg="mod">
          <ac:chgData name="gail blunn" userId="9f2b50346694d653" providerId="LiveId" clId="{29640C4A-E3FF-4F07-B142-9FEEEF823845}" dt="2023-02-28T15:27:53.760" v="1763" actId="20577"/>
          <ac:spMkLst>
            <pc:docMk/>
            <pc:sldMk cId="3752940408" sldId="263"/>
            <ac:spMk id="3" creationId="{6BC3B95D-3F32-024A-0B52-563011011372}"/>
          </ac:spMkLst>
        </pc:spChg>
      </pc:sldChg>
      <pc:sldChg chg="modSp mod">
        <pc:chgData name="gail blunn" userId="9f2b50346694d653" providerId="LiveId" clId="{29640C4A-E3FF-4F07-B142-9FEEEF823845}" dt="2023-02-28T15:28:21.276" v="1784" actId="20577"/>
        <pc:sldMkLst>
          <pc:docMk/>
          <pc:sldMk cId="2921585876" sldId="264"/>
        </pc:sldMkLst>
        <pc:spChg chg="mod">
          <ac:chgData name="gail blunn" userId="9f2b50346694d653" providerId="LiveId" clId="{29640C4A-E3FF-4F07-B142-9FEEEF823845}" dt="2023-02-26T17:22:21.384" v="88" actId="2711"/>
          <ac:spMkLst>
            <pc:docMk/>
            <pc:sldMk cId="2921585876" sldId="264"/>
            <ac:spMk id="2" creationId="{DCA24854-5776-10C2-8CF9-DE11D46BD94C}"/>
          </ac:spMkLst>
        </pc:spChg>
        <pc:spChg chg="mod">
          <ac:chgData name="gail blunn" userId="9f2b50346694d653" providerId="LiveId" clId="{29640C4A-E3FF-4F07-B142-9FEEEF823845}" dt="2023-02-28T15:28:21.276" v="1784" actId="20577"/>
          <ac:spMkLst>
            <pc:docMk/>
            <pc:sldMk cId="2921585876" sldId="264"/>
            <ac:spMk id="3" creationId="{A31B3EC7-6954-A4D4-48AA-B6C042B1840F}"/>
          </ac:spMkLst>
        </pc:spChg>
      </pc:sldChg>
      <pc:sldChg chg="modSp del mod">
        <pc:chgData name="gail blunn" userId="9f2b50346694d653" providerId="LiveId" clId="{29640C4A-E3FF-4F07-B142-9FEEEF823845}" dt="2023-02-26T17:22:54.660" v="96" actId="2696"/>
        <pc:sldMkLst>
          <pc:docMk/>
          <pc:sldMk cId="179916131" sldId="265"/>
        </pc:sldMkLst>
        <pc:spChg chg="mod">
          <ac:chgData name="gail blunn" userId="9f2b50346694d653" providerId="LiveId" clId="{29640C4A-E3FF-4F07-B142-9FEEEF823845}" dt="2023-02-26T17:22:31.937" v="89" actId="21"/>
          <ac:spMkLst>
            <pc:docMk/>
            <pc:sldMk cId="179916131" sldId="265"/>
            <ac:spMk id="3" creationId="{5B1A869E-9388-7B32-85AD-E5EBEACD0AD1}"/>
          </ac:spMkLst>
        </pc:spChg>
      </pc:sldChg>
      <pc:sldChg chg="modSp new del mod">
        <pc:chgData name="gail blunn" userId="9f2b50346694d653" providerId="LiveId" clId="{29640C4A-E3FF-4F07-B142-9FEEEF823845}" dt="2023-02-26T21:24:14.923" v="316" actId="2696"/>
        <pc:sldMkLst>
          <pc:docMk/>
          <pc:sldMk cId="326382112" sldId="265"/>
        </pc:sldMkLst>
        <pc:spChg chg="mod">
          <ac:chgData name="gail blunn" userId="9f2b50346694d653" providerId="LiveId" clId="{29640C4A-E3FF-4F07-B142-9FEEEF823845}" dt="2023-02-26T21:23:47.990" v="315" actId="20577"/>
          <ac:spMkLst>
            <pc:docMk/>
            <pc:sldMk cId="326382112" sldId="265"/>
            <ac:spMk id="2" creationId="{1083CB46-6EE9-9D5B-43A5-06A1F1530C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4500" baseline="0">
                <a:latin typeface="Cavolini" panose="03000502040302020204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74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4500"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1pPr>
            <a:lvl2pPr>
              <a:lnSpc>
                <a:spcPct val="150000"/>
              </a:lnSpc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2pPr>
            <a:lvl3pPr>
              <a:lnSpc>
                <a:spcPct val="150000"/>
              </a:lnSpc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3pPr>
            <a:lvl4pPr>
              <a:lnSpc>
                <a:spcPct val="150000"/>
              </a:lnSpc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4pPr>
            <a:lvl5pPr>
              <a:lnSpc>
                <a:spcPct val="150000"/>
              </a:lnSpc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1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30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aseline="0">
                <a:latin typeface="Cavolini" panose="03000502040302020204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volini" panose="03000502040302020204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3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1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7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00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8401-CA50-4BDF-9C12-EC75785B9DFB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1A92-E674-49C4-BA59-2686AA0E6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9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D86D7-C80A-B014-476B-AC3AFA763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64597"/>
          </a:xfrm>
        </p:spPr>
        <p:txBody>
          <a:bodyPr>
            <a:normAutofit/>
          </a:bodyPr>
          <a:lstStyle/>
          <a:p>
            <a:r>
              <a:rPr lang="en-GB" dirty="0"/>
              <a:t>Objection to the proposed Lea Castle Sand Quarry </a:t>
            </a:r>
            <a:br>
              <a:rPr lang="en-GB" dirty="0"/>
            </a:br>
            <a:br>
              <a:rPr lang="en-GB" dirty="0"/>
            </a:br>
            <a:r>
              <a:rPr lang="en-GB" sz="2800" dirty="0"/>
              <a:t>Gail Blunn</a:t>
            </a:r>
            <a:br>
              <a:rPr lang="en-GB" sz="2800" dirty="0"/>
            </a:br>
            <a:r>
              <a:rPr lang="en-GB" sz="2800" dirty="0"/>
              <a:t>Resident of Cookley</a:t>
            </a:r>
          </a:p>
        </p:txBody>
      </p:sp>
    </p:spTree>
    <p:extLst>
      <p:ext uri="{BB962C8B-B14F-4D97-AF65-F5344CB8AC3E}">
        <p14:creationId xmlns:p14="http://schemas.microsoft.com/office/powerpoint/2010/main" val="10728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A037E-9453-BBC5-35E1-3D0A29D9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86945-E5FB-5BA8-3E17-E78D8BF37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 would like to register my strong objection to the proposed Lea Castle Sand </a:t>
            </a:r>
            <a:r>
              <a:rPr lang="en-GB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uarry, on environmental, health, mental health, community, historical &amp; personal grounds.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8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6EDF3-8A26-0CC1-6619-8D39B364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25193"/>
          </a:xfrm>
        </p:spPr>
        <p:txBody>
          <a:bodyPr>
            <a:normAutofit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9402C-B468-B325-9904-1AD5C1AD6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999353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Sir David Attenborough recently highlighted –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nly 5% of creatures now living on our planet are wild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other 95% are humans or the animals we farm.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We should be restoring not destroying wild habitats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To destroy this natural habitat would be devastating to local wildlife which might never recover.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Would impact on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woodland bordering the site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 the species that live in the proposed site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including deer &amp; endangered species such as skylarks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Increased traffic would be major pollutant on the roads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Roads already in poor state with repairs/potholes.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7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93D2-09E7-1E35-C800-DE170387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A5335-1E51-A958-1723-7B76FFC7C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Quarry is frighteningly close to several schools &amp; residential areas.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increased pollutants in the air from quarry &amp; traffic: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bound to have a negative effect on people's health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particularly the young, the old &amp; the vulnerable.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It is unfair &amp; unnecessary to put people's health in jeopardy this way. </a:t>
            </a:r>
          </a:p>
          <a:p>
            <a:pPr marL="0" indent="0">
              <a:buNone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23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73303-1EF2-F6C7-AFAE-D7BE58F74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Mental Health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A5B81-6A0B-C9D4-6378-248C2C7D0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Green spaces crucial for MH &amp; need to be protected.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Places with wide open skies rare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sz="2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Panoramic view </a:t>
            </a:r>
            <a:r>
              <a:rPr lang="en-GB" sz="2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from horizon to horizon as far as Malvern Hills.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People of all ages access this space:</a:t>
            </a:r>
          </a:p>
          <a:p>
            <a:pPr marL="1085850" lvl="2" indent="-285750">
              <a:buFont typeface="Courier New" panose="02070309020205020404" pitchFamily="49" charset="0"/>
              <a:buChar char="o"/>
            </a:pPr>
            <a:r>
              <a:rPr lang="en-GB" sz="25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toddlers on first walks with parents, </a:t>
            </a:r>
          </a:p>
          <a:p>
            <a:pPr marL="1085850" lvl="2" indent="-285750">
              <a:buFont typeface="Courier New" panose="02070309020205020404" pitchFamily="49" charset="0"/>
              <a:buChar char="o"/>
            </a:pPr>
            <a:r>
              <a:rPr lang="en-GB" sz="25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elderly couples walking hand in hand, </a:t>
            </a:r>
          </a:p>
          <a:p>
            <a:pPr marL="1085850" lvl="2" indent="-285750">
              <a:buFont typeface="Courier New" panose="02070309020205020404" pitchFamily="49" charset="0"/>
              <a:buChar char="o"/>
            </a:pPr>
            <a:r>
              <a:rPr lang="en-GB" sz="25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people who stop to chat with horses &amp; other people, for whom this may be their only contact with others. </a:t>
            </a:r>
          </a:p>
        </p:txBody>
      </p:sp>
    </p:spTree>
    <p:extLst>
      <p:ext uri="{BB962C8B-B14F-4D97-AF65-F5344CB8AC3E}">
        <p14:creationId xmlns:p14="http://schemas.microsoft.com/office/powerpoint/2010/main" val="298499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688F7-C371-D20F-52E4-B9EC2BA49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81353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F9B5D-EF10-6506-CC0B-5B9057599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40"/>
            <a:ext cx="10515600" cy="5201919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This is a natural, wild space that links up the people of Cookley &amp; </a:t>
            </a:r>
            <a:r>
              <a:rPr lang="en-GB" sz="18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Caunsall</a:t>
            </a: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with the people of </a:t>
            </a:r>
            <a:r>
              <a:rPr lang="en-GB" sz="18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Wolverley</a:t>
            </a: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Sion Hill, &amp; </a:t>
            </a:r>
            <a:r>
              <a:rPr lang="en-GB" sz="18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Broadwaters</a:t>
            </a: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Links up with other walking routes -  </a:t>
            </a:r>
            <a:r>
              <a:rPr lang="en-GB" sz="18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the canal.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Many people use the proposed site to walk dogs, go running, take their children on an adventure, 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&amp; for practical purposes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GB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to access public transport from </a:t>
            </a:r>
            <a:r>
              <a:rPr lang="en-GB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Broadwaters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or to get to school.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To block off the route would leave local residents no easy access to </a:t>
            </a:r>
            <a:r>
              <a:rPr lang="en-GB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other communities, w</a:t>
            </a:r>
            <a:r>
              <a:rPr lang="en-GB" sz="1800" dirty="0"/>
              <a:t>ithout using cars or public transport further contributing to pollution.</a:t>
            </a:r>
            <a:endParaRPr lang="en-GB" sz="18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67673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BA22-E9B1-EDC8-F81C-DC501A99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93113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Historical Interest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A18EA-7626-84E9-532B-1D79CA3EB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9601"/>
            <a:ext cx="10515600" cy="4531360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site is part of local history &amp; should be protected </a:t>
            </a:r>
          </a:p>
          <a:p>
            <a:pPr marL="685800" lvl="1" indent="-342900">
              <a:buFont typeface="Symbol" panose="05050102010706020507" pitchFamily="18" charset="2"/>
              <a:buChar char=""/>
            </a:pPr>
            <a:r>
              <a:rPr lang="en-GB" sz="17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Lea Castle lost country house, demolished in 1945.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Many of the local roads and parks are named after this house &amp; the families who owned it.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remaining 2 gatehouses should be preserved as places of local interest, rather than further damaged &amp; destroyed by quarry trucks thundering past all day</a:t>
            </a:r>
          </a:p>
        </p:txBody>
      </p:sp>
    </p:spTree>
    <p:extLst>
      <p:ext uri="{BB962C8B-B14F-4D97-AF65-F5344CB8AC3E}">
        <p14:creationId xmlns:p14="http://schemas.microsoft.com/office/powerpoint/2010/main" val="285783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7947-57D8-BE7C-01A6-154FBA7C3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72793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3B95D-3F32-024A-0B52-563011011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12079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Have walked there with my children since they were carried in pouch/backpack too little to walk! </a:t>
            </a:r>
          </a:p>
          <a:p>
            <a:pPr marL="685800" lvl="1" indent="-342900">
              <a:buFont typeface="Symbol" panose="05050102010706020507" pitchFamily="18" charset="2"/>
              <a:buChar char=""/>
            </a:pPr>
            <a:r>
              <a:rPr lang="en-GB" sz="17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Now teenagers</a:t>
            </a:r>
          </a:p>
          <a:p>
            <a:pPr marL="685800" lvl="1" indent="-342900">
              <a:buFont typeface="Symbol" panose="05050102010706020507" pitchFamily="18" charset="2"/>
              <a:buChar char=""/>
            </a:pPr>
            <a:r>
              <a:rPr lang="en-GB" sz="17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Daughter walks to </a:t>
            </a:r>
            <a:r>
              <a:rPr lang="en-GB" sz="17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Broadwaters</a:t>
            </a:r>
            <a:r>
              <a:rPr lang="en-GB" sz="17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to catch buses to college</a:t>
            </a:r>
          </a:p>
          <a:p>
            <a:pPr marL="685800" lvl="1" indent="-342900">
              <a:buFont typeface="Symbol" panose="05050102010706020507" pitchFamily="18" charset="2"/>
              <a:buChar char=""/>
            </a:pPr>
            <a:r>
              <a:rPr lang="en-GB" sz="17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Son walks to school this way, also goes running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Walking this route was essential to my family’s health &amp; mental health throughout Covid epidemic.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 me personally it has been a part of my rehab following hospitalisation with Covid last year – I walk there most days. </a:t>
            </a:r>
            <a:endParaRPr lang="en-GB" sz="13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Our only real access to countryside without needing to drive first.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Also concerned whether people will move away from the area </a:t>
            </a:r>
          </a:p>
          <a:p>
            <a:pPr marL="685800" lvl="1" indent="-342900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Become ghost town</a:t>
            </a:r>
          </a:p>
          <a:p>
            <a:pPr marL="685800" lvl="1" indent="-342900">
              <a:buFont typeface="Symbol" panose="05050102010706020507" pitchFamily="18" charset="2"/>
              <a:buChar char=""/>
            </a:pPr>
            <a:r>
              <a:rPr lang="en-GB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en-GB" sz="16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impact the quarry will have on house prices &amp; local economy.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94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4854-5776-10C2-8CF9-DE11D46B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B3EC7-6954-A4D4-48AA-B6C042B18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 feel that if it goes ahead, this quarry will: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separate off local communities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have adverse affects on health &amp; mental health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destroy a wild place of beauty, peace &amp; historical interest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kill hundreds, maybe thousands of wild animals &amp; birds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Be a very real danger to school children, from increased traffic &amp; pollution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Cause traffic chaos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 sincerely hope the planners will find a more suitable &amp; less impactful site from which to extract sand.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Again – thank you for giving me the opportunity to put my point of view across and have my voice heard today.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585876"/>
      </p:ext>
    </p:extLst>
  </p:cSld>
  <p:clrMapOvr>
    <a:masterClrMapping/>
  </p:clrMapOvr>
</p:sld>
</file>

<file path=ppt/theme/theme1.xml><?xml version="1.0" encoding="utf-8"?>
<a:theme xmlns:a="http://schemas.openxmlformats.org/drawingml/2006/main" name="Blue Cavolin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avolini"/>
        <a:ea typeface=""/>
        <a:cs typeface=""/>
      </a:majorFont>
      <a:minorFont>
        <a:latin typeface="Cavolin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 Cavolini" id="{53FF35EA-522E-48FC-8D6F-4A203D9A7C50}" vid="{BD826E48-1099-4F5E-B099-92B1E94D0F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Cavolini</Template>
  <TotalTime>87</TotalTime>
  <Words>678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Cavolini</vt:lpstr>
      <vt:lpstr>Courier New</vt:lpstr>
      <vt:lpstr>Symbol</vt:lpstr>
      <vt:lpstr>Wingdings</vt:lpstr>
      <vt:lpstr>Blue Cavolini</vt:lpstr>
      <vt:lpstr>Objection to the proposed Lea Castle Sand Quarry   Gail Blunn Resident of Cookley</vt:lpstr>
      <vt:lpstr>Intro</vt:lpstr>
      <vt:lpstr>Environmental</vt:lpstr>
      <vt:lpstr>Health</vt:lpstr>
      <vt:lpstr>Mental Health</vt:lpstr>
      <vt:lpstr>Community</vt:lpstr>
      <vt:lpstr>Historical Interest</vt:lpstr>
      <vt:lpstr>Personal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 Castle Quarry </dc:title>
  <dc:creator>gail blunn</dc:creator>
  <cp:lastModifiedBy>gail blunn</cp:lastModifiedBy>
  <cp:revision>1</cp:revision>
  <dcterms:created xsi:type="dcterms:W3CDTF">2023-02-26T17:11:16Z</dcterms:created>
  <dcterms:modified xsi:type="dcterms:W3CDTF">2023-02-28T15:29:05Z</dcterms:modified>
</cp:coreProperties>
</file>