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910" r:id="rId1"/>
    <p:sldMasterId id="2147483802" r:id="rId2"/>
    <p:sldMasterId id="2147483706" r:id="rId3"/>
    <p:sldMasterId id="2147483718" r:id="rId4"/>
    <p:sldMasterId id="2147483730" r:id="rId5"/>
    <p:sldMasterId id="2147483742" r:id="rId6"/>
    <p:sldMasterId id="2147483754" r:id="rId7"/>
    <p:sldMasterId id="2147483766" r:id="rId8"/>
    <p:sldMasterId id="2147483778" r:id="rId9"/>
    <p:sldMasterId id="2147483790" r:id="rId10"/>
    <p:sldMasterId id="2147483814" r:id="rId11"/>
    <p:sldMasterId id="2147483826" r:id="rId12"/>
    <p:sldMasterId id="2147483838" r:id="rId13"/>
    <p:sldMasterId id="2147483850" r:id="rId14"/>
    <p:sldMasterId id="2147483862" r:id="rId15"/>
    <p:sldMasterId id="2147483874" r:id="rId16"/>
    <p:sldMasterId id="2147483886" r:id="rId17"/>
    <p:sldMasterId id="2147483898" r:id="rId18"/>
  </p:sldMasterIdLst>
  <p:notesMasterIdLst>
    <p:notesMasterId r:id="rId24"/>
  </p:notesMasterIdLst>
  <p:handoutMasterIdLst>
    <p:handoutMasterId r:id="rId25"/>
  </p:handoutMasterIdLst>
  <p:sldIdLst>
    <p:sldId id="256" r:id="rId19"/>
    <p:sldId id="261" r:id="rId20"/>
    <p:sldId id="262" r:id="rId21"/>
    <p:sldId id="263" r:id="rId22"/>
    <p:sldId id="260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A31"/>
    <a:srgbClr val="1577BD"/>
    <a:srgbClr val="1DA5AD"/>
    <a:srgbClr val="8D18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76" d="100"/>
          <a:sy n="76" d="100"/>
        </p:scale>
        <p:origin x="-1212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4" d="100"/>
          <a:sy n="144" d="100"/>
        </p:scale>
        <p:origin x="-329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5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Arial" pitchFamily="1" charset="0"/>
              </a:defRPr>
            </a:lvl1pPr>
          </a:lstStyle>
          <a:p>
            <a:pPr>
              <a:defRPr/>
            </a:pPr>
            <a:fld id="{FF24F4FB-08D0-CD49-9698-C18D25839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28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1" charset="0"/>
              </a:defRPr>
            </a:lvl1pPr>
          </a:lstStyle>
          <a:p>
            <a:pPr>
              <a:defRPr/>
            </a:pPr>
            <a:fld id="{DB9204B3-C9D7-4A4F-905D-0B6F1A988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33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Geneva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Geneva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Geneva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Geneva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2199E-F3B0-6243-960C-AA7C9119AC2D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20C76A-6209-BD48-8C73-DA7BAC6A4EFC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CD1C1A-E5C5-D94A-8C92-795DA2CEECD9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4188E6-FA4D-C649-8A70-6ACDED22E50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110FA1-3286-3247-B14D-FA04E54253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3B0A75-18F7-CE47-9052-2369BBBF76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0B1957-8B86-844F-AC37-5C4C176546B3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17DDA6-83F3-6149-AB0D-C29130EA1DF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A7FA79-B6C4-7347-B077-1B3EB673C4C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9D9F8C-BDFA-464D-859B-21A11C77671E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F97414-6AC0-3E46-B28F-A2A12698F6A3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/>
              <a:pPr>
                <a:defRPr/>
              </a:pPr>
              <a:t>‹#›</a:t>
            </a:fld>
            <a:endParaRPr lang="en-US" sz="1400" b="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0.gif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1.gif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12.gif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image" Target="../media/image13.gif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14.gif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13" Type="http://schemas.openxmlformats.org/officeDocument/2006/relationships/image" Target="../media/image15.gif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../media/image16.gif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image" Target="../media/image17.gif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13" Type="http://schemas.openxmlformats.org/officeDocument/2006/relationships/image" Target="../media/image18.gif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gi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gi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6.gif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7.gif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8.gif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9.gif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81A31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6F90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7481BF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1CE2F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32988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F2D83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42338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6C24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49FC2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CB726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EA1A3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3F21794-EED6-4D45-8637-BF585FCF2037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577BD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0467B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714B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96A6C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781034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33F792-BF5D-9948-BCB2-7146925A994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pitchFamily="1" charset="0"/>
              </a:rPr>
              <a:t>www.worcestershire.gov.uk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BB444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9.wmf"/><Relationship Id="rId4" Type="http://schemas.openxmlformats.org/officeDocument/2006/relationships/package" Target="../embeddings/Microsoft_Excel_Worksheet1.xls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16+ Coordinator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Matt Pooler</a:t>
            </a:r>
          </a:p>
          <a:p>
            <a:endParaRPr lang="en-GB" dirty="0"/>
          </a:p>
          <a:p>
            <a:r>
              <a:rPr lang="en-GB" dirty="0" smtClean="0"/>
              <a:t>Business Process Development Team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77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Journey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use since 2014</a:t>
            </a:r>
          </a:p>
          <a:p>
            <a:r>
              <a:rPr lang="en-GB" dirty="0"/>
              <a:t>All schools </a:t>
            </a:r>
            <a:r>
              <a:rPr lang="en-GB" dirty="0" smtClean="0"/>
              <a:t>aware </a:t>
            </a:r>
            <a:r>
              <a:rPr lang="en-GB" dirty="0"/>
              <a:t>of this template and the data requirements within</a:t>
            </a:r>
            <a:r>
              <a:rPr lang="en-GB" dirty="0" smtClean="0"/>
              <a:t>.</a:t>
            </a:r>
          </a:p>
          <a:p>
            <a:r>
              <a:rPr lang="en-GB" dirty="0" smtClean="0"/>
              <a:t>Data currently gathered from the template:</a:t>
            </a:r>
            <a:endParaRPr lang="en-GB" dirty="0"/>
          </a:p>
          <a:p>
            <a:pPr lvl="1"/>
            <a:r>
              <a:rPr lang="en-GB" dirty="0" smtClean="0"/>
              <a:t>Intended destinations </a:t>
            </a:r>
            <a:r>
              <a:rPr lang="en-GB" dirty="0" err="1" smtClean="0"/>
              <a:t>Yr</a:t>
            </a:r>
            <a:r>
              <a:rPr lang="en-GB" dirty="0" smtClean="0"/>
              <a:t> 11</a:t>
            </a:r>
          </a:p>
          <a:p>
            <a:pPr lvl="1"/>
            <a:r>
              <a:rPr lang="en-GB" dirty="0" smtClean="0"/>
              <a:t>Offers of Learning </a:t>
            </a:r>
            <a:r>
              <a:rPr lang="en-GB" dirty="0" err="1" smtClean="0"/>
              <a:t>Yr</a:t>
            </a:r>
            <a:r>
              <a:rPr lang="en-GB" dirty="0" smtClean="0"/>
              <a:t> 11/12 (September Guarantee)</a:t>
            </a:r>
          </a:p>
          <a:p>
            <a:pPr lvl="1"/>
            <a:r>
              <a:rPr lang="en-GB" dirty="0" smtClean="0"/>
              <a:t>Destinations </a:t>
            </a:r>
            <a:r>
              <a:rPr lang="en-GB" dirty="0" err="1" smtClean="0"/>
              <a:t>Yr</a:t>
            </a:r>
            <a:r>
              <a:rPr lang="en-GB" dirty="0" smtClean="0"/>
              <a:t> 11/12 leavers</a:t>
            </a:r>
          </a:p>
          <a:p>
            <a:pPr lvl="1"/>
            <a:r>
              <a:rPr lang="en-GB" dirty="0" smtClean="0"/>
              <a:t>Planned </a:t>
            </a:r>
            <a:r>
              <a:rPr lang="en-GB" dirty="0" err="1" smtClean="0"/>
              <a:t>Yr</a:t>
            </a:r>
            <a:r>
              <a:rPr lang="en-GB" dirty="0" smtClean="0"/>
              <a:t> 13 leavers destinations</a:t>
            </a:r>
          </a:p>
          <a:p>
            <a:r>
              <a:rPr lang="en-GB" dirty="0" smtClean="0"/>
              <a:t>Shares statutory duties and data requirements placed on schools and local authorities by DFE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2688D-57F9-014B-A5EC-73A92ABCB0E5}" type="slidenum">
              <a:rPr lang="en-US" smtClean="0"/>
              <a:pPr>
                <a:defRPr/>
              </a:pPr>
              <a:t>2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885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to the Learning Journey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2440"/>
          </a:xfrm>
        </p:spPr>
        <p:txBody>
          <a:bodyPr/>
          <a:lstStyle/>
          <a:p>
            <a:r>
              <a:rPr lang="en-GB" sz="2400" dirty="0"/>
              <a:t>Tried to keep as </a:t>
            </a:r>
            <a:r>
              <a:rPr lang="en-GB" sz="2400" dirty="0" smtClean="0"/>
              <a:t>simple/small </a:t>
            </a:r>
            <a:r>
              <a:rPr lang="en-GB" sz="2400" dirty="0"/>
              <a:t>as possible</a:t>
            </a:r>
          </a:p>
          <a:p>
            <a:r>
              <a:rPr lang="en-GB" sz="2400" dirty="0"/>
              <a:t>Data will give a complete picture of students journey through secondary </a:t>
            </a:r>
            <a:r>
              <a:rPr lang="en-GB" sz="2400" dirty="0" smtClean="0"/>
              <a:t>education </a:t>
            </a:r>
            <a:r>
              <a:rPr lang="en-GB" sz="2400" dirty="0"/>
              <a:t>and </a:t>
            </a:r>
            <a:r>
              <a:rPr lang="en-GB" sz="2400" dirty="0" smtClean="0"/>
              <a:t>beyond</a:t>
            </a:r>
          </a:p>
          <a:p>
            <a:r>
              <a:rPr lang="en-GB" sz="2400" dirty="0" smtClean="0"/>
              <a:t>Meaningful Employer Encounters </a:t>
            </a:r>
            <a:r>
              <a:rPr lang="en-GB" sz="2400" dirty="0" err="1" smtClean="0"/>
              <a:t>Yr</a:t>
            </a:r>
            <a:r>
              <a:rPr lang="en-GB" sz="2400" dirty="0" smtClean="0"/>
              <a:t> 7 to 11</a:t>
            </a:r>
          </a:p>
          <a:p>
            <a:r>
              <a:rPr lang="en-GB" sz="2400" dirty="0" smtClean="0"/>
              <a:t>Work Experience Y11, </a:t>
            </a:r>
            <a:r>
              <a:rPr lang="en-GB" sz="2400" dirty="0" err="1" smtClean="0"/>
              <a:t>Yr</a:t>
            </a:r>
            <a:r>
              <a:rPr lang="en-GB" sz="2400" dirty="0" smtClean="0"/>
              <a:t> 12, </a:t>
            </a:r>
            <a:r>
              <a:rPr lang="en-GB" sz="2400" dirty="0" err="1" smtClean="0"/>
              <a:t>Yr</a:t>
            </a:r>
            <a:r>
              <a:rPr lang="en-GB" sz="2400" dirty="0" smtClean="0"/>
              <a:t> 13</a:t>
            </a:r>
          </a:p>
          <a:p>
            <a:r>
              <a:rPr lang="en-GB" sz="2400" dirty="0" smtClean="0"/>
              <a:t>Careers Interview </a:t>
            </a:r>
            <a:r>
              <a:rPr lang="en-GB" sz="2400" dirty="0" err="1" smtClean="0"/>
              <a:t>Yr</a:t>
            </a:r>
            <a:r>
              <a:rPr lang="en-GB" sz="2400" dirty="0" smtClean="0"/>
              <a:t> 11, </a:t>
            </a:r>
            <a:r>
              <a:rPr lang="en-GB" sz="2400" dirty="0" err="1" smtClean="0"/>
              <a:t>Yr</a:t>
            </a:r>
            <a:r>
              <a:rPr lang="en-GB" sz="2400" dirty="0" smtClean="0"/>
              <a:t> 12, </a:t>
            </a:r>
            <a:r>
              <a:rPr lang="en-GB" sz="2400" dirty="0" err="1" smtClean="0"/>
              <a:t>Yr</a:t>
            </a:r>
            <a:r>
              <a:rPr lang="en-GB" sz="2400" dirty="0" smtClean="0"/>
              <a:t> 13 x2</a:t>
            </a:r>
          </a:p>
          <a:p>
            <a:r>
              <a:rPr lang="en-GB" sz="2400" dirty="0" smtClean="0"/>
              <a:t>Three years of tracking data including post </a:t>
            </a:r>
            <a:r>
              <a:rPr lang="en-GB" sz="2400" dirty="0" err="1" smtClean="0"/>
              <a:t>Yr</a:t>
            </a:r>
            <a:r>
              <a:rPr lang="en-GB" sz="2400" dirty="0" smtClean="0"/>
              <a:t> 13</a:t>
            </a:r>
          </a:p>
          <a:p>
            <a:r>
              <a:rPr lang="en-GB" sz="2400" dirty="0" smtClean="0"/>
              <a:t>Further notes boxes also included</a:t>
            </a:r>
          </a:p>
          <a:p>
            <a:r>
              <a:rPr lang="en-GB" sz="2400" dirty="0" smtClean="0"/>
              <a:t>Data will be stored in main WCC education system allowing further analysis</a:t>
            </a:r>
          </a:p>
          <a:p>
            <a:r>
              <a:rPr lang="en-GB" sz="2400" dirty="0" smtClean="0"/>
              <a:t>New template will be sent out to schools later this year after this years destination work.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2688D-57F9-014B-A5EC-73A92ABCB0E5}" type="slidenum">
              <a:rPr lang="en-US" smtClean="0"/>
              <a:pPr>
                <a:defRPr/>
              </a:pPr>
              <a:t>3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27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Journey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2688D-57F9-014B-A5EC-73A92ABCB0E5}" type="slidenum">
              <a:rPr lang="en-US" smtClean="0"/>
              <a:pPr>
                <a:defRPr/>
              </a:pPr>
              <a:t>4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graphicFrame>
        <p:nvGraphicFramePr>
          <p:cNvPr id="9" name="Content Placeholder 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312187"/>
              </p:ext>
            </p:extLst>
          </p:nvPr>
        </p:nvGraphicFramePr>
        <p:xfrm>
          <a:off x="2483768" y="2060848"/>
          <a:ext cx="4096456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83768" y="2060848"/>
                        <a:ext cx="4096456" cy="34563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156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Questions?????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2688D-57F9-014B-A5EC-73A92ABCB0E5}" type="slidenum">
              <a:rPr lang="en-US" smtClean="0"/>
              <a:pPr>
                <a:defRPr/>
              </a:pPr>
              <a:t>5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80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Grey Blu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Lilac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Li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Magenta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Purpl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Red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Terracotta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Turquois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Yellow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rey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Blue Gree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u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ark Blu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Dark Gree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Dark Grey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Dark Red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Gree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Presentation</Template>
  <TotalTime>122</TotalTime>
  <Words>175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18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24" baseType="lpstr">
      <vt:lpstr>PowerPoint Presentation</vt:lpstr>
      <vt:lpstr>Grey</vt:lpstr>
      <vt:lpstr>Blue Green</vt:lpstr>
      <vt:lpstr>Blue</vt:lpstr>
      <vt:lpstr>Dark Blue</vt:lpstr>
      <vt:lpstr>Dark Green</vt:lpstr>
      <vt:lpstr>Dark Grey</vt:lpstr>
      <vt:lpstr>Dark Red</vt:lpstr>
      <vt:lpstr>Green</vt:lpstr>
      <vt:lpstr>Grey Blue</vt:lpstr>
      <vt:lpstr>Lilac</vt:lpstr>
      <vt:lpstr>Lime</vt:lpstr>
      <vt:lpstr>Magenta</vt:lpstr>
      <vt:lpstr>Purple</vt:lpstr>
      <vt:lpstr>Red</vt:lpstr>
      <vt:lpstr>Terracotta</vt:lpstr>
      <vt:lpstr>Turquoise</vt:lpstr>
      <vt:lpstr>Yellow</vt:lpstr>
      <vt:lpstr>Worksheet</vt:lpstr>
      <vt:lpstr>16+ Coordinator</vt:lpstr>
      <vt:lpstr>Learning Journey</vt:lpstr>
      <vt:lpstr>Changes to the Learning Journey</vt:lpstr>
      <vt:lpstr>Learning Journey</vt:lpstr>
      <vt:lpstr>Any Questions?????</vt:lpstr>
    </vt:vector>
  </TitlesOfParts>
  <Company>Worcestershire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Pooler, Matt (Res)</dc:creator>
  <cp:lastModifiedBy>Cook, Alice (CFC)</cp:lastModifiedBy>
  <cp:revision>28</cp:revision>
  <dcterms:created xsi:type="dcterms:W3CDTF">2018-04-13T12:16:05Z</dcterms:created>
  <dcterms:modified xsi:type="dcterms:W3CDTF">2018-10-26T10:47:47Z</dcterms:modified>
</cp:coreProperties>
</file>