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 id="2147483792" r:id="rId2"/>
    <p:sldMasterId id="2147484156" r:id="rId3"/>
    <p:sldMasterId id="2147484168" r:id="rId4"/>
    <p:sldMasterId id="2147484180" r:id="rId5"/>
  </p:sldMasterIdLst>
  <p:notesMasterIdLst>
    <p:notesMasterId r:id="rId24"/>
  </p:notesMasterIdLst>
  <p:handoutMasterIdLst>
    <p:handoutMasterId r:id="rId25"/>
  </p:handoutMasterIdLst>
  <p:sldIdLst>
    <p:sldId id="256" r:id="rId6"/>
    <p:sldId id="284" r:id="rId7"/>
    <p:sldId id="298" r:id="rId8"/>
    <p:sldId id="286" r:id="rId9"/>
    <p:sldId id="272" r:id="rId10"/>
    <p:sldId id="287" r:id="rId11"/>
    <p:sldId id="293" r:id="rId12"/>
    <p:sldId id="292" r:id="rId13"/>
    <p:sldId id="294" r:id="rId14"/>
    <p:sldId id="288" r:id="rId15"/>
    <p:sldId id="297" r:id="rId16"/>
    <p:sldId id="289" r:id="rId17"/>
    <p:sldId id="277" r:id="rId18"/>
    <p:sldId id="278" r:id="rId19"/>
    <p:sldId id="290" r:id="rId20"/>
    <p:sldId id="295" r:id="rId21"/>
    <p:sldId id="281" r:id="rId22"/>
    <p:sldId id="282" r:id="rId23"/>
  </p:sldIdLst>
  <p:sldSz cx="9144000" cy="6858000" type="screen4x3"/>
  <p:notesSz cx="6797675" cy="9874250"/>
  <p:defaultTextStyle>
    <a:defPPr>
      <a:defRPr lang="en-US"/>
    </a:defPPr>
    <a:lvl1pPr algn="l" rtl="0" eaLnBrk="0" fontAlgn="base" hangingPunct="0">
      <a:spcBef>
        <a:spcPct val="0"/>
      </a:spcBef>
      <a:spcAft>
        <a:spcPct val="0"/>
      </a:spcAft>
      <a:defRPr sz="2400" kern="1200">
        <a:solidFill>
          <a:schemeClr val="tx1"/>
        </a:solidFill>
        <a:latin typeface="Times" pitchFamily="1"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 charset="0"/>
        <a:ea typeface="+mn-ea"/>
        <a:cs typeface="+mn-cs"/>
      </a:defRPr>
    </a:lvl5pPr>
    <a:lvl6pPr marL="2286000" algn="l" defTabSz="914400" rtl="0" eaLnBrk="1" latinLnBrk="0" hangingPunct="1">
      <a:defRPr sz="2400" kern="1200">
        <a:solidFill>
          <a:schemeClr val="tx1"/>
        </a:solidFill>
        <a:latin typeface="Times" pitchFamily="1" charset="0"/>
        <a:ea typeface="+mn-ea"/>
        <a:cs typeface="+mn-cs"/>
      </a:defRPr>
    </a:lvl6pPr>
    <a:lvl7pPr marL="2743200" algn="l" defTabSz="914400" rtl="0" eaLnBrk="1" latinLnBrk="0" hangingPunct="1">
      <a:defRPr sz="2400" kern="1200">
        <a:solidFill>
          <a:schemeClr val="tx1"/>
        </a:solidFill>
        <a:latin typeface="Times" pitchFamily="1" charset="0"/>
        <a:ea typeface="+mn-ea"/>
        <a:cs typeface="+mn-cs"/>
      </a:defRPr>
    </a:lvl7pPr>
    <a:lvl8pPr marL="3200400" algn="l" defTabSz="914400" rtl="0" eaLnBrk="1" latinLnBrk="0" hangingPunct="1">
      <a:defRPr sz="2400" kern="1200">
        <a:solidFill>
          <a:schemeClr val="tx1"/>
        </a:solidFill>
        <a:latin typeface="Times" pitchFamily="1" charset="0"/>
        <a:ea typeface="+mn-ea"/>
        <a:cs typeface="+mn-cs"/>
      </a:defRPr>
    </a:lvl8pPr>
    <a:lvl9pPr marL="3657600" algn="l" defTabSz="914400" rtl="0" eaLnBrk="1" latinLnBrk="0" hangingPunct="1">
      <a:defRPr sz="2400" kern="1200">
        <a:solidFill>
          <a:schemeClr val="tx1"/>
        </a:solidFill>
        <a:latin typeface="Times"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1F1F"/>
    <a:srgbClr val="B40C3C"/>
    <a:srgbClr val="00FF00"/>
    <a:srgbClr val="FF33CC"/>
    <a:srgbClr val="FFCCFF"/>
    <a:srgbClr val="FFFF66"/>
    <a:srgbClr val="FFFF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615" autoAdjust="0"/>
    <p:restoredTop sz="82961" autoAdjust="0"/>
  </p:normalViewPr>
  <p:slideViewPr>
    <p:cSldViewPr>
      <p:cViewPr varScale="1">
        <p:scale>
          <a:sx n="94" d="100"/>
          <a:sy n="94" d="100"/>
        </p:scale>
        <p:origin x="1200" y="96"/>
      </p:cViewPr>
      <p:guideLst>
        <p:guide orient="horz" pos="2160"/>
        <p:guide pos="2880"/>
      </p:guideLst>
    </p:cSldViewPr>
  </p:slideViewPr>
  <p:outlineViewPr>
    <p:cViewPr>
      <p:scale>
        <a:sx n="33" d="100"/>
        <a:sy n="33" d="100"/>
      </p:scale>
      <p:origin x="0" y="-445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44" d="100"/>
          <a:sy n="144" d="100"/>
        </p:scale>
        <p:origin x="-3296" y="-120"/>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46400" cy="494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3315" name="Rectangle 3"/>
          <p:cNvSpPr>
            <a:spLocks noGrp="1" noChangeArrowheads="1"/>
          </p:cNvSpPr>
          <p:nvPr>
            <p:ph type="dt" sz="quarter" idx="1"/>
          </p:nvPr>
        </p:nvSpPr>
        <p:spPr bwMode="auto">
          <a:xfrm>
            <a:off x="3851275" y="0"/>
            <a:ext cx="2946400" cy="494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13316" name="Rectangle 4"/>
          <p:cNvSpPr>
            <a:spLocks noGrp="1" noChangeArrowheads="1"/>
          </p:cNvSpPr>
          <p:nvPr>
            <p:ph type="ftr" sz="quarter" idx="2"/>
          </p:nvPr>
        </p:nvSpPr>
        <p:spPr bwMode="auto">
          <a:xfrm>
            <a:off x="0" y="9380065"/>
            <a:ext cx="2946400" cy="49418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3317" name="Rectangle 5"/>
          <p:cNvSpPr>
            <a:spLocks noGrp="1" noChangeArrowheads="1"/>
          </p:cNvSpPr>
          <p:nvPr>
            <p:ph type="sldNum" sz="quarter" idx="3"/>
          </p:nvPr>
        </p:nvSpPr>
        <p:spPr bwMode="auto">
          <a:xfrm>
            <a:off x="3851275" y="9380065"/>
            <a:ext cx="2946400" cy="49418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1">
                <a:latin typeface="Arial" charset="0"/>
              </a:defRPr>
            </a:lvl1pPr>
          </a:lstStyle>
          <a:p>
            <a:pPr>
              <a:defRPr/>
            </a:pPr>
            <a:fld id="{D19B9755-618A-447B-BABC-61A929D884B3}" type="slidenum">
              <a:rPr lang="en-US"/>
              <a:pPr>
                <a:defRPr/>
              </a:pPr>
              <a:t>‹#›</a:t>
            </a:fld>
            <a:endParaRPr lang="en-US" dirty="0"/>
          </a:p>
        </p:txBody>
      </p:sp>
    </p:spTree>
    <p:extLst>
      <p:ext uri="{BB962C8B-B14F-4D97-AF65-F5344CB8AC3E}">
        <p14:creationId xmlns:p14="http://schemas.microsoft.com/office/powerpoint/2010/main" val="21876593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1026"/>
          <p:cNvSpPr>
            <a:spLocks noGrp="1" noChangeArrowheads="1"/>
          </p:cNvSpPr>
          <p:nvPr>
            <p:ph type="hdr" sz="quarter"/>
          </p:nvPr>
        </p:nvSpPr>
        <p:spPr bwMode="auto">
          <a:xfrm>
            <a:off x="0" y="0"/>
            <a:ext cx="2946400" cy="494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5363" name="Rectangle 1027"/>
          <p:cNvSpPr>
            <a:spLocks noGrp="1" noChangeArrowheads="1"/>
          </p:cNvSpPr>
          <p:nvPr>
            <p:ph type="dt" idx="1"/>
          </p:nvPr>
        </p:nvSpPr>
        <p:spPr bwMode="auto">
          <a:xfrm>
            <a:off x="3851275" y="0"/>
            <a:ext cx="2946400" cy="494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0964" name="Rectangle 1028"/>
          <p:cNvSpPr>
            <a:spLocks noGrp="1" noRot="1" noChangeAspect="1" noChangeArrowheads="1" noTextEdit="1"/>
          </p:cNvSpPr>
          <p:nvPr>
            <p:ph type="sldImg" idx="2"/>
          </p:nvPr>
        </p:nvSpPr>
        <p:spPr bwMode="auto">
          <a:xfrm>
            <a:off x="930275" y="739775"/>
            <a:ext cx="4937125" cy="37036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1029"/>
          <p:cNvSpPr>
            <a:spLocks noGrp="1" noChangeArrowheads="1"/>
          </p:cNvSpPr>
          <p:nvPr>
            <p:ph type="body" sz="quarter" idx="3"/>
          </p:nvPr>
        </p:nvSpPr>
        <p:spPr bwMode="auto">
          <a:xfrm>
            <a:off x="906463" y="4690822"/>
            <a:ext cx="4984750" cy="44429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366" name="Rectangle 1030"/>
          <p:cNvSpPr>
            <a:spLocks noGrp="1" noChangeArrowheads="1"/>
          </p:cNvSpPr>
          <p:nvPr>
            <p:ph type="ftr" sz="quarter" idx="4"/>
          </p:nvPr>
        </p:nvSpPr>
        <p:spPr bwMode="auto">
          <a:xfrm>
            <a:off x="0" y="9380065"/>
            <a:ext cx="2946400" cy="49418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15367" name="Rectangle 1031"/>
          <p:cNvSpPr>
            <a:spLocks noGrp="1" noChangeArrowheads="1"/>
          </p:cNvSpPr>
          <p:nvPr>
            <p:ph type="sldNum" sz="quarter" idx="5"/>
          </p:nvPr>
        </p:nvSpPr>
        <p:spPr bwMode="auto">
          <a:xfrm>
            <a:off x="3851275" y="9380065"/>
            <a:ext cx="2946400" cy="49418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FC98FF54-A6CB-4BDA-9C55-F776249A3116}" type="slidenum">
              <a:rPr lang="en-US"/>
              <a:pPr>
                <a:defRPr/>
              </a:pPr>
              <a:t>‹#›</a:t>
            </a:fld>
            <a:endParaRPr lang="en-US" dirty="0"/>
          </a:p>
        </p:txBody>
      </p:sp>
    </p:spTree>
    <p:extLst>
      <p:ext uri="{BB962C8B-B14F-4D97-AF65-F5344CB8AC3E}">
        <p14:creationId xmlns:p14="http://schemas.microsoft.com/office/powerpoint/2010/main" val="20660602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itchFamily="34" charset="0"/>
            </a:endParaRPr>
          </a:p>
        </p:txBody>
      </p:sp>
      <p:sp>
        <p:nvSpPr>
          <p:cNvPr id="419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 charset="0"/>
              </a:defRPr>
            </a:lvl1pPr>
            <a:lvl2pPr marL="742950" indent="-285750">
              <a:defRPr sz="2400">
                <a:solidFill>
                  <a:schemeClr val="tx1"/>
                </a:solidFill>
                <a:latin typeface="Times" pitchFamily="1" charset="0"/>
              </a:defRPr>
            </a:lvl2pPr>
            <a:lvl3pPr marL="1143000" indent="-228600">
              <a:defRPr sz="2400">
                <a:solidFill>
                  <a:schemeClr val="tx1"/>
                </a:solidFill>
                <a:latin typeface="Times" pitchFamily="1" charset="0"/>
              </a:defRPr>
            </a:lvl3pPr>
            <a:lvl4pPr marL="1600200" indent="-228600">
              <a:defRPr sz="2400">
                <a:solidFill>
                  <a:schemeClr val="tx1"/>
                </a:solidFill>
                <a:latin typeface="Times" pitchFamily="1" charset="0"/>
              </a:defRPr>
            </a:lvl4pPr>
            <a:lvl5pPr marL="2057400" indent="-228600">
              <a:defRPr sz="2400">
                <a:solidFill>
                  <a:schemeClr val="tx1"/>
                </a:solidFill>
                <a:latin typeface="Times" pitchFamily="1" charset="0"/>
              </a:defRPr>
            </a:lvl5pPr>
            <a:lvl6pPr marL="2514600" indent="-228600" eaLnBrk="0" fontAlgn="base" hangingPunct="0">
              <a:spcBef>
                <a:spcPct val="0"/>
              </a:spcBef>
              <a:spcAft>
                <a:spcPct val="0"/>
              </a:spcAft>
              <a:defRPr sz="2400">
                <a:solidFill>
                  <a:schemeClr val="tx1"/>
                </a:solidFill>
                <a:latin typeface="Times" pitchFamily="1" charset="0"/>
              </a:defRPr>
            </a:lvl6pPr>
            <a:lvl7pPr marL="2971800" indent="-228600" eaLnBrk="0" fontAlgn="base" hangingPunct="0">
              <a:spcBef>
                <a:spcPct val="0"/>
              </a:spcBef>
              <a:spcAft>
                <a:spcPct val="0"/>
              </a:spcAft>
              <a:defRPr sz="2400">
                <a:solidFill>
                  <a:schemeClr val="tx1"/>
                </a:solidFill>
                <a:latin typeface="Times" pitchFamily="1" charset="0"/>
              </a:defRPr>
            </a:lvl7pPr>
            <a:lvl8pPr marL="3429000" indent="-228600" eaLnBrk="0" fontAlgn="base" hangingPunct="0">
              <a:spcBef>
                <a:spcPct val="0"/>
              </a:spcBef>
              <a:spcAft>
                <a:spcPct val="0"/>
              </a:spcAft>
              <a:defRPr sz="2400">
                <a:solidFill>
                  <a:schemeClr val="tx1"/>
                </a:solidFill>
                <a:latin typeface="Times" pitchFamily="1" charset="0"/>
              </a:defRPr>
            </a:lvl8pPr>
            <a:lvl9pPr marL="3886200" indent="-228600" eaLnBrk="0" fontAlgn="base" hangingPunct="0">
              <a:spcBef>
                <a:spcPct val="0"/>
              </a:spcBef>
              <a:spcAft>
                <a:spcPct val="0"/>
              </a:spcAft>
              <a:defRPr sz="2400">
                <a:solidFill>
                  <a:schemeClr val="tx1"/>
                </a:solidFill>
                <a:latin typeface="Times" pitchFamily="1" charset="0"/>
              </a:defRPr>
            </a:lvl9pPr>
          </a:lstStyle>
          <a:p>
            <a:fld id="{9FE4F916-EF05-4876-9401-A8B445965EB0}" type="slidenum">
              <a:rPr lang="en-US" altLang="en-US" sz="1200" smtClean="0">
                <a:latin typeface="Arial" pitchFamily="34" charset="0"/>
              </a:rPr>
              <a:pPr/>
              <a:t>1</a:t>
            </a:fld>
            <a:endParaRPr lang="en-US" altLang="en-US" sz="120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z="1400">
              <a:latin typeface="Arial" pitchFamily="34" charset="0"/>
            </a:endParaRP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 charset="0"/>
              </a:defRPr>
            </a:lvl1pPr>
            <a:lvl2pPr marL="742950" indent="-285750">
              <a:defRPr sz="2400">
                <a:solidFill>
                  <a:schemeClr val="tx1"/>
                </a:solidFill>
                <a:latin typeface="Times" pitchFamily="1" charset="0"/>
              </a:defRPr>
            </a:lvl2pPr>
            <a:lvl3pPr marL="1143000" indent="-228600">
              <a:defRPr sz="2400">
                <a:solidFill>
                  <a:schemeClr val="tx1"/>
                </a:solidFill>
                <a:latin typeface="Times" pitchFamily="1" charset="0"/>
              </a:defRPr>
            </a:lvl3pPr>
            <a:lvl4pPr marL="1600200" indent="-228600">
              <a:defRPr sz="2400">
                <a:solidFill>
                  <a:schemeClr val="tx1"/>
                </a:solidFill>
                <a:latin typeface="Times" pitchFamily="1" charset="0"/>
              </a:defRPr>
            </a:lvl4pPr>
            <a:lvl5pPr marL="2057400" indent="-228600">
              <a:defRPr sz="2400">
                <a:solidFill>
                  <a:schemeClr val="tx1"/>
                </a:solidFill>
                <a:latin typeface="Times" pitchFamily="1" charset="0"/>
              </a:defRPr>
            </a:lvl5pPr>
            <a:lvl6pPr marL="2514600" indent="-228600" eaLnBrk="0" fontAlgn="base" hangingPunct="0">
              <a:spcBef>
                <a:spcPct val="0"/>
              </a:spcBef>
              <a:spcAft>
                <a:spcPct val="0"/>
              </a:spcAft>
              <a:defRPr sz="2400">
                <a:solidFill>
                  <a:schemeClr val="tx1"/>
                </a:solidFill>
                <a:latin typeface="Times" pitchFamily="1" charset="0"/>
              </a:defRPr>
            </a:lvl6pPr>
            <a:lvl7pPr marL="2971800" indent="-228600" eaLnBrk="0" fontAlgn="base" hangingPunct="0">
              <a:spcBef>
                <a:spcPct val="0"/>
              </a:spcBef>
              <a:spcAft>
                <a:spcPct val="0"/>
              </a:spcAft>
              <a:defRPr sz="2400">
                <a:solidFill>
                  <a:schemeClr val="tx1"/>
                </a:solidFill>
                <a:latin typeface="Times" pitchFamily="1" charset="0"/>
              </a:defRPr>
            </a:lvl7pPr>
            <a:lvl8pPr marL="3429000" indent="-228600" eaLnBrk="0" fontAlgn="base" hangingPunct="0">
              <a:spcBef>
                <a:spcPct val="0"/>
              </a:spcBef>
              <a:spcAft>
                <a:spcPct val="0"/>
              </a:spcAft>
              <a:defRPr sz="2400">
                <a:solidFill>
                  <a:schemeClr val="tx1"/>
                </a:solidFill>
                <a:latin typeface="Times" pitchFamily="1" charset="0"/>
              </a:defRPr>
            </a:lvl8pPr>
            <a:lvl9pPr marL="3886200" indent="-228600" eaLnBrk="0" fontAlgn="base" hangingPunct="0">
              <a:spcBef>
                <a:spcPct val="0"/>
              </a:spcBef>
              <a:spcAft>
                <a:spcPct val="0"/>
              </a:spcAft>
              <a:defRPr sz="2400">
                <a:solidFill>
                  <a:schemeClr val="tx1"/>
                </a:solidFill>
                <a:latin typeface="Times" pitchFamily="1" charset="0"/>
              </a:defRPr>
            </a:lvl9pPr>
          </a:lstStyle>
          <a:p>
            <a:fld id="{F78BA594-527C-400A-BFE9-A483E70EB2C0}" type="slidenum">
              <a:rPr lang="en-US" altLang="en-US" sz="1200" smtClean="0">
                <a:solidFill>
                  <a:prstClr val="black"/>
                </a:solidFill>
                <a:latin typeface="Arial" pitchFamily="34" charset="0"/>
              </a:rPr>
              <a:pPr/>
              <a:t>12</a:t>
            </a:fld>
            <a:endParaRPr lang="en-US" altLang="en-US" sz="1200">
              <a:solidFill>
                <a:prstClr val="black"/>
              </a:solidFill>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z="1400" dirty="0">
                <a:latin typeface="Arial" pitchFamily="34" charset="0"/>
              </a:rPr>
              <a:t>Suspended payments – let us know if something is suspended so we can check and release</a:t>
            </a:r>
          </a:p>
        </p:txBody>
      </p:sp>
      <p:sp>
        <p:nvSpPr>
          <p:cNvPr id="440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 charset="0"/>
              </a:defRPr>
            </a:lvl1pPr>
            <a:lvl2pPr marL="742950" indent="-285750">
              <a:defRPr sz="2400">
                <a:solidFill>
                  <a:schemeClr val="tx1"/>
                </a:solidFill>
                <a:latin typeface="Times" pitchFamily="1" charset="0"/>
              </a:defRPr>
            </a:lvl2pPr>
            <a:lvl3pPr marL="1143000" indent="-228600">
              <a:defRPr sz="2400">
                <a:solidFill>
                  <a:schemeClr val="tx1"/>
                </a:solidFill>
                <a:latin typeface="Times" pitchFamily="1" charset="0"/>
              </a:defRPr>
            </a:lvl3pPr>
            <a:lvl4pPr marL="1600200" indent="-228600">
              <a:defRPr sz="2400">
                <a:solidFill>
                  <a:schemeClr val="tx1"/>
                </a:solidFill>
                <a:latin typeface="Times" pitchFamily="1" charset="0"/>
              </a:defRPr>
            </a:lvl4pPr>
            <a:lvl5pPr marL="2057400" indent="-228600">
              <a:defRPr sz="2400">
                <a:solidFill>
                  <a:schemeClr val="tx1"/>
                </a:solidFill>
                <a:latin typeface="Times" pitchFamily="1" charset="0"/>
              </a:defRPr>
            </a:lvl5pPr>
            <a:lvl6pPr marL="2514600" indent="-228600" eaLnBrk="0" fontAlgn="base" hangingPunct="0">
              <a:spcBef>
                <a:spcPct val="0"/>
              </a:spcBef>
              <a:spcAft>
                <a:spcPct val="0"/>
              </a:spcAft>
              <a:defRPr sz="2400">
                <a:solidFill>
                  <a:schemeClr val="tx1"/>
                </a:solidFill>
                <a:latin typeface="Times" pitchFamily="1" charset="0"/>
              </a:defRPr>
            </a:lvl6pPr>
            <a:lvl7pPr marL="2971800" indent="-228600" eaLnBrk="0" fontAlgn="base" hangingPunct="0">
              <a:spcBef>
                <a:spcPct val="0"/>
              </a:spcBef>
              <a:spcAft>
                <a:spcPct val="0"/>
              </a:spcAft>
              <a:defRPr sz="2400">
                <a:solidFill>
                  <a:schemeClr val="tx1"/>
                </a:solidFill>
                <a:latin typeface="Times" pitchFamily="1" charset="0"/>
              </a:defRPr>
            </a:lvl7pPr>
            <a:lvl8pPr marL="3429000" indent="-228600" eaLnBrk="0" fontAlgn="base" hangingPunct="0">
              <a:spcBef>
                <a:spcPct val="0"/>
              </a:spcBef>
              <a:spcAft>
                <a:spcPct val="0"/>
              </a:spcAft>
              <a:defRPr sz="2400">
                <a:solidFill>
                  <a:schemeClr val="tx1"/>
                </a:solidFill>
                <a:latin typeface="Times" pitchFamily="1" charset="0"/>
              </a:defRPr>
            </a:lvl8pPr>
            <a:lvl9pPr marL="3886200" indent="-228600" eaLnBrk="0" fontAlgn="base" hangingPunct="0">
              <a:spcBef>
                <a:spcPct val="0"/>
              </a:spcBef>
              <a:spcAft>
                <a:spcPct val="0"/>
              </a:spcAft>
              <a:defRPr sz="2400">
                <a:solidFill>
                  <a:schemeClr val="tx1"/>
                </a:solidFill>
                <a:latin typeface="Times" pitchFamily="1" charset="0"/>
              </a:defRPr>
            </a:lvl9pPr>
          </a:lstStyle>
          <a:p>
            <a:fld id="{686137DE-54A5-4525-A735-EC08DA3E309B}" type="slidenum">
              <a:rPr lang="en-US" altLang="en-US" sz="1200" smtClean="0">
                <a:latin typeface="Arial" pitchFamily="34" charset="0"/>
              </a:rPr>
              <a:pPr/>
              <a:t>13</a:t>
            </a:fld>
            <a:endParaRPr lang="en-US" altLang="en-US" sz="120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itchFamily="34" charset="0"/>
            </a:endParaRPr>
          </a:p>
        </p:txBody>
      </p:sp>
      <p:sp>
        <p:nvSpPr>
          <p:cNvPr id="45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 charset="0"/>
              </a:defRPr>
            </a:lvl1pPr>
            <a:lvl2pPr marL="742950" indent="-285750">
              <a:defRPr sz="2400">
                <a:solidFill>
                  <a:schemeClr val="tx1"/>
                </a:solidFill>
                <a:latin typeface="Times" pitchFamily="1" charset="0"/>
              </a:defRPr>
            </a:lvl2pPr>
            <a:lvl3pPr marL="1143000" indent="-228600">
              <a:defRPr sz="2400">
                <a:solidFill>
                  <a:schemeClr val="tx1"/>
                </a:solidFill>
                <a:latin typeface="Times" pitchFamily="1" charset="0"/>
              </a:defRPr>
            </a:lvl3pPr>
            <a:lvl4pPr marL="1600200" indent="-228600">
              <a:defRPr sz="2400">
                <a:solidFill>
                  <a:schemeClr val="tx1"/>
                </a:solidFill>
                <a:latin typeface="Times" pitchFamily="1" charset="0"/>
              </a:defRPr>
            </a:lvl4pPr>
            <a:lvl5pPr marL="2057400" indent="-228600">
              <a:defRPr sz="2400">
                <a:solidFill>
                  <a:schemeClr val="tx1"/>
                </a:solidFill>
                <a:latin typeface="Times" pitchFamily="1" charset="0"/>
              </a:defRPr>
            </a:lvl5pPr>
            <a:lvl6pPr marL="2514600" indent="-228600" eaLnBrk="0" fontAlgn="base" hangingPunct="0">
              <a:spcBef>
                <a:spcPct val="0"/>
              </a:spcBef>
              <a:spcAft>
                <a:spcPct val="0"/>
              </a:spcAft>
              <a:defRPr sz="2400">
                <a:solidFill>
                  <a:schemeClr val="tx1"/>
                </a:solidFill>
                <a:latin typeface="Times" pitchFamily="1" charset="0"/>
              </a:defRPr>
            </a:lvl6pPr>
            <a:lvl7pPr marL="2971800" indent="-228600" eaLnBrk="0" fontAlgn="base" hangingPunct="0">
              <a:spcBef>
                <a:spcPct val="0"/>
              </a:spcBef>
              <a:spcAft>
                <a:spcPct val="0"/>
              </a:spcAft>
              <a:defRPr sz="2400">
                <a:solidFill>
                  <a:schemeClr val="tx1"/>
                </a:solidFill>
                <a:latin typeface="Times" pitchFamily="1" charset="0"/>
              </a:defRPr>
            </a:lvl7pPr>
            <a:lvl8pPr marL="3429000" indent="-228600" eaLnBrk="0" fontAlgn="base" hangingPunct="0">
              <a:spcBef>
                <a:spcPct val="0"/>
              </a:spcBef>
              <a:spcAft>
                <a:spcPct val="0"/>
              </a:spcAft>
              <a:defRPr sz="2400">
                <a:solidFill>
                  <a:schemeClr val="tx1"/>
                </a:solidFill>
                <a:latin typeface="Times" pitchFamily="1" charset="0"/>
              </a:defRPr>
            </a:lvl8pPr>
            <a:lvl9pPr marL="3886200" indent="-228600" eaLnBrk="0" fontAlgn="base" hangingPunct="0">
              <a:spcBef>
                <a:spcPct val="0"/>
              </a:spcBef>
              <a:spcAft>
                <a:spcPct val="0"/>
              </a:spcAft>
              <a:defRPr sz="2400">
                <a:solidFill>
                  <a:schemeClr val="tx1"/>
                </a:solidFill>
                <a:latin typeface="Times" pitchFamily="1" charset="0"/>
              </a:defRPr>
            </a:lvl9pPr>
          </a:lstStyle>
          <a:p>
            <a:fld id="{320ADFB3-ABBB-4FCD-B031-DF9613DBEC93}" type="slidenum">
              <a:rPr lang="en-US" altLang="en-US" sz="1200" smtClean="0">
                <a:latin typeface="Arial" pitchFamily="34" charset="0"/>
              </a:rPr>
              <a:pPr/>
              <a:t>14</a:t>
            </a:fld>
            <a:endParaRPr lang="en-US" altLang="en-US" sz="120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Period: check a week either side if you are looking for a historic payment</a:t>
            </a:r>
          </a:p>
          <a:p>
            <a:r>
              <a:rPr lang="en-GB" dirty="0"/>
              <a:t>Scheduled payment: date of payment run, not date it’s paid</a:t>
            </a:r>
          </a:p>
        </p:txBody>
      </p:sp>
      <p:sp>
        <p:nvSpPr>
          <p:cNvPr id="4" name="Slide Number Placeholder 3"/>
          <p:cNvSpPr>
            <a:spLocks noGrp="1"/>
          </p:cNvSpPr>
          <p:nvPr>
            <p:ph type="sldNum" sz="quarter" idx="5"/>
          </p:nvPr>
        </p:nvSpPr>
        <p:spPr/>
        <p:txBody>
          <a:bodyPr/>
          <a:lstStyle/>
          <a:p>
            <a:pPr>
              <a:defRPr/>
            </a:pPr>
            <a:fld id="{FC98FF54-A6CB-4BDA-9C55-F776249A3116}" type="slidenum">
              <a:rPr lang="en-US" smtClean="0"/>
              <a:pPr>
                <a:defRPr/>
              </a:pPr>
              <a:t>15</a:t>
            </a:fld>
            <a:endParaRPr lang="en-US" dirty="0"/>
          </a:p>
        </p:txBody>
      </p:sp>
    </p:spTree>
    <p:extLst>
      <p:ext uri="{BB962C8B-B14F-4D97-AF65-F5344CB8AC3E}">
        <p14:creationId xmlns:p14="http://schemas.microsoft.com/office/powerpoint/2010/main" val="34361007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Sometimes there is multiple weeks on one remittance, so more grey total lines</a:t>
            </a:r>
          </a:p>
        </p:txBody>
      </p:sp>
      <p:sp>
        <p:nvSpPr>
          <p:cNvPr id="4" name="Slide Number Placeholder 3"/>
          <p:cNvSpPr>
            <a:spLocks noGrp="1"/>
          </p:cNvSpPr>
          <p:nvPr>
            <p:ph type="sldNum" sz="quarter" idx="5"/>
          </p:nvPr>
        </p:nvSpPr>
        <p:spPr/>
        <p:txBody>
          <a:bodyPr/>
          <a:lstStyle/>
          <a:p>
            <a:pPr>
              <a:defRPr/>
            </a:pPr>
            <a:fld id="{FC98FF54-A6CB-4BDA-9C55-F776249A3116}" type="slidenum">
              <a:rPr lang="en-US" smtClean="0"/>
              <a:pPr>
                <a:defRPr/>
              </a:pPr>
              <a:t>16</a:t>
            </a:fld>
            <a:endParaRPr lang="en-US" dirty="0"/>
          </a:p>
        </p:txBody>
      </p:sp>
    </p:spTree>
    <p:extLst>
      <p:ext uri="{BB962C8B-B14F-4D97-AF65-F5344CB8AC3E}">
        <p14:creationId xmlns:p14="http://schemas.microsoft.com/office/powerpoint/2010/main" val="30514931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We are here to help, so please let us know about any questions today, or later via email</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Hopefully today has been useful and informative </a:t>
            </a:r>
          </a:p>
          <a:p>
            <a:endParaRPr lang="en-GB" dirty="0"/>
          </a:p>
        </p:txBody>
      </p:sp>
      <p:sp>
        <p:nvSpPr>
          <p:cNvPr id="4" name="Slide Number Placeholder 3"/>
          <p:cNvSpPr>
            <a:spLocks noGrp="1"/>
          </p:cNvSpPr>
          <p:nvPr>
            <p:ph type="sldNum" sz="quarter" idx="5"/>
          </p:nvPr>
        </p:nvSpPr>
        <p:spPr/>
        <p:txBody>
          <a:bodyPr/>
          <a:lstStyle/>
          <a:p>
            <a:pPr>
              <a:defRPr/>
            </a:pPr>
            <a:fld id="{FC98FF54-A6CB-4BDA-9C55-F776249A3116}" type="slidenum">
              <a:rPr lang="en-US" smtClean="0"/>
              <a:pPr>
                <a:defRPr/>
              </a:pPr>
              <a:t>17</a:t>
            </a:fld>
            <a:endParaRPr lang="en-US" dirty="0"/>
          </a:p>
        </p:txBody>
      </p:sp>
    </p:spTree>
    <p:extLst>
      <p:ext uri="{BB962C8B-B14F-4D97-AF65-F5344CB8AC3E}">
        <p14:creationId xmlns:p14="http://schemas.microsoft.com/office/powerpoint/2010/main" val="15495755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FC98FF54-A6CB-4BDA-9C55-F776249A3116}" type="slidenum">
              <a:rPr lang="en-US" smtClean="0"/>
              <a:pPr>
                <a:defRPr/>
              </a:pPr>
              <a:t>18</a:t>
            </a:fld>
            <a:endParaRPr lang="en-US" dirty="0"/>
          </a:p>
        </p:txBody>
      </p:sp>
    </p:spTree>
    <p:extLst>
      <p:ext uri="{BB962C8B-B14F-4D97-AF65-F5344CB8AC3E}">
        <p14:creationId xmlns:p14="http://schemas.microsoft.com/office/powerpoint/2010/main" val="676650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Presenting is new to me, so please be kind. Hoping there is no technical issues! </a:t>
            </a:r>
          </a:p>
          <a:p>
            <a:r>
              <a:rPr lang="en-GB" dirty="0"/>
              <a:t>The main aim of today’s session is to address some of the queries that we receive, and hopefully make </a:t>
            </a:r>
            <a:r>
              <a:rPr lang="en-GB"/>
              <a:t>the Provider Portal </a:t>
            </a:r>
            <a:r>
              <a:rPr lang="en-GB" dirty="0"/>
              <a:t>work better for you</a:t>
            </a:r>
          </a:p>
        </p:txBody>
      </p:sp>
      <p:sp>
        <p:nvSpPr>
          <p:cNvPr id="4" name="Slide Number Placeholder 3"/>
          <p:cNvSpPr>
            <a:spLocks noGrp="1"/>
          </p:cNvSpPr>
          <p:nvPr>
            <p:ph type="sldNum" sz="quarter" idx="5"/>
          </p:nvPr>
        </p:nvSpPr>
        <p:spPr/>
        <p:txBody>
          <a:bodyPr/>
          <a:lstStyle/>
          <a:p>
            <a:pPr>
              <a:defRPr/>
            </a:pPr>
            <a:fld id="{FC98FF54-A6CB-4BDA-9C55-F776249A3116}" type="slidenum">
              <a:rPr lang="en-US" smtClean="0"/>
              <a:pPr>
                <a:defRPr/>
              </a:pPr>
              <a:t>2</a:t>
            </a:fld>
            <a:endParaRPr lang="en-US" dirty="0"/>
          </a:p>
        </p:txBody>
      </p:sp>
    </p:spTree>
    <p:extLst>
      <p:ext uri="{BB962C8B-B14F-4D97-AF65-F5344CB8AC3E}">
        <p14:creationId xmlns:p14="http://schemas.microsoft.com/office/powerpoint/2010/main" val="23282714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The portal is a view into our finance system. The social work system Las feeds into our finance system Controcc. The Provider portal is a view into Controcc. So if someone does not have a PO on LAS, it will not be showing on the portal</a:t>
            </a:r>
          </a:p>
          <a:p>
            <a:endParaRPr lang="en-GB" dirty="0"/>
          </a:p>
        </p:txBody>
      </p:sp>
      <p:sp>
        <p:nvSpPr>
          <p:cNvPr id="4" name="Slide Number Placeholder 3"/>
          <p:cNvSpPr>
            <a:spLocks noGrp="1"/>
          </p:cNvSpPr>
          <p:nvPr>
            <p:ph type="sldNum" sz="quarter" idx="5"/>
          </p:nvPr>
        </p:nvSpPr>
        <p:spPr/>
        <p:txBody>
          <a:bodyPr/>
          <a:lstStyle/>
          <a:p>
            <a:pPr>
              <a:defRPr/>
            </a:pPr>
            <a:fld id="{FC98FF54-A6CB-4BDA-9C55-F776249A3116}" type="slidenum">
              <a:rPr lang="en-US" smtClean="0"/>
              <a:pPr>
                <a:defRPr/>
              </a:pPr>
              <a:t>4</a:t>
            </a:fld>
            <a:endParaRPr lang="en-US" dirty="0"/>
          </a:p>
        </p:txBody>
      </p:sp>
    </p:spTree>
    <p:extLst>
      <p:ext uri="{BB962C8B-B14F-4D97-AF65-F5344CB8AC3E}">
        <p14:creationId xmlns:p14="http://schemas.microsoft.com/office/powerpoint/2010/main" val="3255689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altLang="en-US" sz="1400" dirty="0">
                <a:latin typeface="Arial" pitchFamily="34" charset="0"/>
              </a:rPr>
              <a:t>It is really important that frustrated calls are noted correctly as if not they will result in a charge being generated and a bill sent to the service user.  When the service user receives this we then have to come back to you to correct your actuals so that the bill can be reversed.  This all takes time – yours and ours.  If you have not confirmed your actuals by the time we bill, service users are billed on planned which can also result in incorrect billing and queries so again, timely accurate recording is key.</a:t>
            </a:r>
          </a:p>
          <a:p>
            <a:r>
              <a:rPr lang="en-GB" altLang="en-US" sz="1400" dirty="0">
                <a:latin typeface="Arial" pitchFamily="34" charset="0"/>
              </a:rPr>
              <a:t>Frustrated due to Covid was only relevant in the period April to August 2020, anything outside of this timeframe would not be paid ‘due to CV’</a:t>
            </a:r>
          </a:p>
        </p:txBody>
      </p:sp>
      <p:sp>
        <p:nvSpPr>
          <p:cNvPr id="430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 charset="0"/>
              </a:defRPr>
            </a:lvl1pPr>
            <a:lvl2pPr marL="742950" indent="-285750">
              <a:defRPr sz="2400">
                <a:solidFill>
                  <a:schemeClr val="tx1"/>
                </a:solidFill>
                <a:latin typeface="Times" pitchFamily="1" charset="0"/>
              </a:defRPr>
            </a:lvl2pPr>
            <a:lvl3pPr marL="1143000" indent="-228600">
              <a:defRPr sz="2400">
                <a:solidFill>
                  <a:schemeClr val="tx1"/>
                </a:solidFill>
                <a:latin typeface="Times" pitchFamily="1" charset="0"/>
              </a:defRPr>
            </a:lvl3pPr>
            <a:lvl4pPr marL="1600200" indent="-228600">
              <a:defRPr sz="2400">
                <a:solidFill>
                  <a:schemeClr val="tx1"/>
                </a:solidFill>
                <a:latin typeface="Times" pitchFamily="1" charset="0"/>
              </a:defRPr>
            </a:lvl4pPr>
            <a:lvl5pPr marL="2057400" indent="-228600">
              <a:defRPr sz="2400">
                <a:solidFill>
                  <a:schemeClr val="tx1"/>
                </a:solidFill>
                <a:latin typeface="Times" pitchFamily="1" charset="0"/>
              </a:defRPr>
            </a:lvl5pPr>
            <a:lvl6pPr marL="2514600" indent="-228600" eaLnBrk="0" fontAlgn="base" hangingPunct="0">
              <a:spcBef>
                <a:spcPct val="0"/>
              </a:spcBef>
              <a:spcAft>
                <a:spcPct val="0"/>
              </a:spcAft>
              <a:defRPr sz="2400">
                <a:solidFill>
                  <a:schemeClr val="tx1"/>
                </a:solidFill>
                <a:latin typeface="Times" pitchFamily="1" charset="0"/>
              </a:defRPr>
            </a:lvl6pPr>
            <a:lvl7pPr marL="2971800" indent="-228600" eaLnBrk="0" fontAlgn="base" hangingPunct="0">
              <a:spcBef>
                <a:spcPct val="0"/>
              </a:spcBef>
              <a:spcAft>
                <a:spcPct val="0"/>
              </a:spcAft>
              <a:defRPr sz="2400">
                <a:solidFill>
                  <a:schemeClr val="tx1"/>
                </a:solidFill>
                <a:latin typeface="Times" pitchFamily="1" charset="0"/>
              </a:defRPr>
            </a:lvl7pPr>
            <a:lvl8pPr marL="3429000" indent="-228600" eaLnBrk="0" fontAlgn="base" hangingPunct="0">
              <a:spcBef>
                <a:spcPct val="0"/>
              </a:spcBef>
              <a:spcAft>
                <a:spcPct val="0"/>
              </a:spcAft>
              <a:defRPr sz="2400">
                <a:solidFill>
                  <a:schemeClr val="tx1"/>
                </a:solidFill>
                <a:latin typeface="Times" pitchFamily="1" charset="0"/>
              </a:defRPr>
            </a:lvl8pPr>
            <a:lvl9pPr marL="3886200" indent="-228600" eaLnBrk="0" fontAlgn="base" hangingPunct="0">
              <a:spcBef>
                <a:spcPct val="0"/>
              </a:spcBef>
              <a:spcAft>
                <a:spcPct val="0"/>
              </a:spcAft>
              <a:defRPr sz="2400">
                <a:solidFill>
                  <a:schemeClr val="tx1"/>
                </a:solidFill>
                <a:latin typeface="Times" pitchFamily="1" charset="0"/>
              </a:defRPr>
            </a:lvl9pPr>
          </a:lstStyle>
          <a:p>
            <a:fld id="{DF5F68CE-176A-4F5F-8FE2-47E66F7D0640}" type="slidenum">
              <a:rPr lang="en-US" altLang="en-US" sz="1200" smtClean="0">
                <a:latin typeface="Arial" pitchFamily="34" charset="0"/>
              </a:rPr>
              <a:pPr/>
              <a:t>5</a:t>
            </a:fld>
            <a:endParaRPr lang="en-US" altLang="en-US" sz="120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z="1400">
              <a:latin typeface="Arial" pitchFamily="34" charset="0"/>
            </a:endParaRPr>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 charset="0"/>
              </a:defRPr>
            </a:lvl1pPr>
            <a:lvl2pPr marL="742950" indent="-285750">
              <a:defRPr sz="2400">
                <a:solidFill>
                  <a:schemeClr val="tx1"/>
                </a:solidFill>
                <a:latin typeface="Times" pitchFamily="1" charset="0"/>
              </a:defRPr>
            </a:lvl2pPr>
            <a:lvl3pPr marL="1143000" indent="-228600">
              <a:defRPr sz="2400">
                <a:solidFill>
                  <a:schemeClr val="tx1"/>
                </a:solidFill>
                <a:latin typeface="Times" pitchFamily="1" charset="0"/>
              </a:defRPr>
            </a:lvl3pPr>
            <a:lvl4pPr marL="1600200" indent="-228600">
              <a:defRPr sz="2400">
                <a:solidFill>
                  <a:schemeClr val="tx1"/>
                </a:solidFill>
                <a:latin typeface="Times" pitchFamily="1" charset="0"/>
              </a:defRPr>
            </a:lvl4pPr>
            <a:lvl5pPr marL="2057400" indent="-228600">
              <a:defRPr sz="2400">
                <a:solidFill>
                  <a:schemeClr val="tx1"/>
                </a:solidFill>
                <a:latin typeface="Times" pitchFamily="1" charset="0"/>
              </a:defRPr>
            </a:lvl5pPr>
            <a:lvl6pPr marL="2514600" indent="-228600" eaLnBrk="0" fontAlgn="base" hangingPunct="0">
              <a:spcBef>
                <a:spcPct val="0"/>
              </a:spcBef>
              <a:spcAft>
                <a:spcPct val="0"/>
              </a:spcAft>
              <a:defRPr sz="2400">
                <a:solidFill>
                  <a:schemeClr val="tx1"/>
                </a:solidFill>
                <a:latin typeface="Times" pitchFamily="1" charset="0"/>
              </a:defRPr>
            </a:lvl6pPr>
            <a:lvl7pPr marL="2971800" indent="-228600" eaLnBrk="0" fontAlgn="base" hangingPunct="0">
              <a:spcBef>
                <a:spcPct val="0"/>
              </a:spcBef>
              <a:spcAft>
                <a:spcPct val="0"/>
              </a:spcAft>
              <a:defRPr sz="2400">
                <a:solidFill>
                  <a:schemeClr val="tx1"/>
                </a:solidFill>
                <a:latin typeface="Times" pitchFamily="1" charset="0"/>
              </a:defRPr>
            </a:lvl7pPr>
            <a:lvl8pPr marL="3429000" indent="-228600" eaLnBrk="0" fontAlgn="base" hangingPunct="0">
              <a:spcBef>
                <a:spcPct val="0"/>
              </a:spcBef>
              <a:spcAft>
                <a:spcPct val="0"/>
              </a:spcAft>
              <a:defRPr sz="2400">
                <a:solidFill>
                  <a:schemeClr val="tx1"/>
                </a:solidFill>
                <a:latin typeface="Times" pitchFamily="1" charset="0"/>
              </a:defRPr>
            </a:lvl8pPr>
            <a:lvl9pPr marL="3886200" indent="-228600" eaLnBrk="0" fontAlgn="base" hangingPunct="0">
              <a:spcBef>
                <a:spcPct val="0"/>
              </a:spcBef>
              <a:spcAft>
                <a:spcPct val="0"/>
              </a:spcAft>
              <a:defRPr sz="2400">
                <a:solidFill>
                  <a:schemeClr val="tx1"/>
                </a:solidFill>
                <a:latin typeface="Times" pitchFamily="1" charset="0"/>
              </a:defRPr>
            </a:lvl9pPr>
          </a:lstStyle>
          <a:p>
            <a:fld id="{F7B9E4EE-B0D3-402F-AFA8-5D996CF53A45}" type="slidenum">
              <a:rPr lang="en-US" altLang="en-US" sz="1200" smtClean="0">
                <a:solidFill>
                  <a:srgbClr val="000000"/>
                </a:solidFill>
                <a:latin typeface="Arial" pitchFamily="34" charset="0"/>
              </a:rPr>
              <a:pPr/>
              <a:t>6</a:t>
            </a:fld>
            <a:endParaRPr lang="en-US" altLang="en-US" sz="1200">
              <a:solidFill>
                <a:srgbClr val="000000"/>
              </a:solidFill>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Only amend the specific client </a:t>
            </a:r>
          </a:p>
        </p:txBody>
      </p:sp>
      <p:sp>
        <p:nvSpPr>
          <p:cNvPr id="4" name="Slide Number Placeholder 3"/>
          <p:cNvSpPr>
            <a:spLocks noGrp="1"/>
          </p:cNvSpPr>
          <p:nvPr>
            <p:ph type="sldNum" sz="quarter" idx="5"/>
          </p:nvPr>
        </p:nvSpPr>
        <p:spPr/>
        <p:txBody>
          <a:bodyPr/>
          <a:lstStyle/>
          <a:p>
            <a:pPr>
              <a:defRPr/>
            </a:pPr>
            <a:fld id="{FC98FF54-A6CB-4BDA-9C55-F776249A3116}" type="slidenum">
              <a:rPr lang="en-US" smtClean="0"/>
              <a:pPr>
                <a:defRPr/>
              </a:pPr>
              <a:t>8</a:t>
            </a:fld>
            <a:endParaRPr lang="en-US" dirty="0"/>
          </a:p>
        </p:txBody>
      </p:sp>
    </p:spTree>
    <p:extLst>
      <p:ext uri="{BB962C8B-B14F-4D97-AF65-F5344CB8AC3E}">
        <p14:creationId xmlns:p14="http://schemas.microsoft.com/office/powerpoint/2010/main" val="26521447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Arial" charset="0"/>
                <a:ea typeface="+mn-ea"/>
                <a:cs typeface="+mn-cs"/>
              </a:rPr>
              <a:t>you charge us, we bill the client </a:t>
            </a:r>
            <a:endParaRPr lang="en-GB" dirty="0"/>
          </a:p>
        </p:txBody>
      </p:sp>
      <p:sp>
        <p:nvSpPr>
          <p:cNvPr id="4" name="Slide Number Placeholder 3"/>
          <p:cNvSpPr>
            <a:spLocks noGrp="1"/>
          </p:cNvSpPr>
          <p:nvPr>
            <p:ph type="sldNum" sz="quarter" idx="5"/>
          </p:nvPr>
        </p:nvSpPr>
        <p:spPr/>
        <p:txBody>
          <a:bodyPr/>
          <a:lstStyle/>
          <a:p>
            <a:pPr>
              <a:defRPr/>
            </a:pPr>
            <a:fld id="{FC98FF54-A6CB-4BDA-9C55-F776249A3116}" type="slidenum">
              <a:rPr lang="en-US" smtClean="0"/>
              <a:pPr>
                <a:defRPr/>
              </a:pPr>
              <a:t>9</a:t>
            </a:fld>
            <a:endParaRPr lang="en-US" dirty="0"/>
          </a:p>
        </p:txBody>
      </p:sp>
    </p:spTree>
    <p:extLst>
      <p:ext uri="{BB962C8B-B14F-4D97-AF65-F5344CB8AC3E}">
        <p14:creationId xmlns:p14="http://schemas.microsoft.com/office/powerpoint/2010/main" val="40556989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buFontTx/>
              <a:buAutoNum type="arabicPeriod"/>
            </a:pPr>
            <a:r>
              <a:rPr lang="en-GB" altLang="en-US" sz="1400" dirty="0">
                <a:latin typeface="Arial" pitchFamily="34" charset="0"/>
              </a:rPr>
              <a:t>CPLI = care package line item</a:t>
            </a:r>
          </a:p>
        </p:txBody>
      </p:sp>
      <p:sp>
        <p:nvSpPr>
          <p:cNvPr id="47108"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 charset="0"/>
              </a:defRPr>
            </a:lvl1pPr>
            <a:lvl2pPr marL="742950" indent="-285750">
              <a:defRPr sz="2400">
                <a:solidFill>
                  <a:schemeClr val="tx1"/>
                </a:solidFill>
                <a:latin typeface="Times" pitchFamily="1" charset="0"/>
              </a:defRPr>
            </a:lvl2pPr>
            <a:lvl3pPr marL="1143000" indent="-228600">
              <a:defRPr sz="2400">
                <a:solidFill>
                  <a:schemeClr val="tx1"/>
                </a:solidFill>
                <a:latin typeface="Times" pitchFamily="1" charset="0"/>
              </a:defRPr>
            </a:lvl3pPr>
            <a:lvl4pPr marL="1600200" indent="-228600">
              <a:defRPr sz="2400">
                <a:solidFill>
                  <a:schemeClr val="tx1"/>
                </a:solidFill>
                <a:latin typeface="Times" pitchFamily="1" charset="0"/>
              </a:defRPr>
            </a:lvl4pPr>
            <a:lvl5pPr marL="2057400" indent="-228600">
              <a:defRPr sz="2400">
                <a:solidFill>
                  <a:schemeClr val="tx1"/>
                </a:solidFill>
                <a:latin typeface="Times" pitchFamily="1" charset="0"/>
              </a:defRPr>
            </a:lvl5pPr>
            <a:lvl6pPr marL="2514600" indent="-228600" eaLnBrk="0" fontAlgn="base" hangingPunct="0">
              <a:spcBef>
                <a:spcPct val="0"/>
              </a:spcBef>
              <a:spcAft>
                <a:spcPct val="0"/>
              </a:spcAft>
              <a:defRPr sz="2400">
                <a:solidFill>
                  <a:schemeClr val="tx1"/>
                </a:solidFill>
                <a:latin typeface="Times" pitchFamily="1" charset="0"/>
              </a:defRPr>
            </a:lvl6pPr>
            <a:lvl7pPr marL="2971800" indent="-228600" eaLnBrk="0" fontAlgn="base" hangingPunct="0">
              <a:spcBef>
                <a:spcPct val="0"/>
              </a:spcBef>
              <a:spcAft>
                <a:spcPct val="0"/>
              </a:spcAft>
              <a:defRPr sz="2400">
                <a:solidFill>
                  <a:schemeClr val="tx1"/>
                </a:solidFill>
                <a:latin typeface="Times" pitchFamily="1" charset="0"/>
              </a:defRPr>
            </a:lvl7pPr>
            <a:lvl8pPr marL="3429000" indent="-228600" eaLnBrk="0" fontAlgn="base" hangingPunct="0">
              <a:spcBef>
                <a:spcPct val="0"/>
              </a:spcBef>
              <a:spcAft>
                <a:spcPct val="0"/>
              </a:spcAft>
              <a:defRPr sz="2400">
                <a:solidFill>
                  <a:schemeClr val="tx1"/>
                </a:solidFill>
                <a:latin typeface="Times" pitchFamily="1" charset="0"/>
              </a:defRPr>
            </a:lvl8pPr>
            <a:lvl9pPr marL="3886200" indent="-228600" eaLnBrk="0" fontAlgn="base" hangingPunct="0">
              <a:spcBef>
                <a:spcPct val="0"/>
              </a:spcBef>
              <a:spcAft>
                <a:spcPct val="0"/>
              </a:spcAft>
              <a:defRPr sz="2400">
                <a:solidFill>
                  <a:schemeClr val="tx1"/>
                </a:solidFill>
                <a:latin typeface="Times" pitchFamily="1" charset="0"/>
              </a:defRPr>
            </a:lvl9pPr>
          </a:lstStyle>
          <a:p>
            <a:fld id="{C391BD78-E23F-44CF-B1CB-74477AE3BD73}" type="slidenum">
              <a:rPr lang="en-GB" altLang="en-US" sz="1200" smtClean="0">
                <a:solidFill>
                  <a:srgbClr val="000000"/>
                </a:solidFill>
                <a:latin typeface="Arial" pitchFamily="34" charset="0"/>
              </a:rPr>
              <a:pPr/>
              <a:t>10</a:t>
            </a:fld>
            <a:endParaRPr lang="en-GB" altLang="en-US" sz="1200">
              <a:solidFill>
                <a:srgbClr val="000000"/>
              </a:solidFill>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CPLI = care package line item, can be used to describe the purchase, I use it interchangeably for purchase</a:t>
            </a:r>
          </a:p>
        </p:txBody>
      </p:sp>
      <p:sp>
        <p:nvSpPr>
          <p:cNvPr id="4" name="Slide Number Placeholder 3"/>
          <p:cNvSpPr>
            <a:spLocks noGrp="1"/>
          </p:cNvSpPr>
          <p:nvPr>
            <p:ph type="sldNum" sz="quarter" idx="5"/>
          </p:nvPr>
        </p:nvSpPr>
        <p:spPr/>
        <p:txBody>
          <a:bodyPr/>
          <a:lstStyle/>
          <a:p>
            <a:pPr>
              <a:defRPr/>
            </a:pPr>
            <a:fld id="{FC98FF54-A6CB-4BDA-9C55-F776249A3116}" type="slidenum">
              <a:rPr lang="en-US" smtClean="0"/>
              <a:pPr>
                <a:defRPr/>
              </a:pPr>
              <a:t>11</a:t>
            </a:fld>
            <a:endParaRPr lang="en-US" dirty="0"/>
          </a:p>
        </p:txBody>
      </p:sp>
    </p:spTree>
    <p:extLst>
      <p:ext uri="{BB962C8B-B14F-4D97-AF65-F5344CB8AC3E}">
        <p14:creationId xmlns:p14="http://schemas.microsoft.com/office/powerpoint/2010/main" val="3714107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13"/>
          <p:cNvSpPr txBox="1">
            <a:spLocks noChangeArrowheads="1"/>
          </p:cNvSpPr>
          <p:nvPr userDrawn="1"/>
        </p:nvSpPr>
        <p:spPr bwMode="auto">
          <a:xfrm>
            <a:off x="152400" y="6362700"/>
            <a:ext cx="22002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1" charset="0"/>
              </a:defRPr>
            </a:lvl1pPr>
            <a:lvl2pPr marL="742950" indent="-285750">
              <a:defRPr sz="2400">
                <a:solidFill>
                  <a:schemeClr val="tx1"/>
                </a:solidFill>
                <a:latin typeface="Times" pitchFamily="1" charset="0"/>
              </a:defRPr>
            </a:lvl2pPr>
            <a:lvl3pPr marL="1143000" indent="-228600">
              <a:defRPr sz="2400">
                <a:solidFill>
                  <a:schemeClr val="tx1"/>
                </a:solidFill>
                <a:latin typeface="Times" pitchFamily="1" charset="0"/>
              </a:defRPr>
            </a:lvl3pPr>
            <a:lvl4pPr marL="1600200" indent="-228600">
              <a:defRPr sz="2400">
                <a:solidFill>
                  <a:schemeClr val="tx1"/>
                </a:solidFill>
                <a:latin typeface="Times" pitchFamily="1" charset="0"/>
              </a:defRPr>
            </a:lvl4pPr>
            <a:lvl5pPr marL="2057400" indent="-228600">
              <a:defRPr sz="2400">
                <a:solidFill>
                  <a:schemeClr val="tx1"/>
                </a:solidFill>
                <a:latin typeface="Times" pitchFamily="1" charset="0"/>
              </a:defRPr>
            </a:lvl5pPr>
            <a:lvl6pPr marL="2514600" indent="-228600" eaLnBrk="0" fontAlgn="base" hangingPunct="0">
              <a:spcBef>
                <a:spcPct val="0"/>
              </a:spcBef>
              <a:spcAft>
                <a:spcPct val="0"/>
              </a:spcAft>
              <a:defRPr sz="2400">
                <a:solidFill>
                  <a:schemeClr val="tx1"/>
                </a:solidFill>
                <a:latin typeface="Times" pitchFamily="1" charset="0"/>
              </a:defRPr>
            </a:lvl6pPr>
            <a:lvl7pPr marL="2971800" indent="-228600" eaLnBrk="0" fontAlgn="base" hangingPunct="0">
              <a:spcBef>
                <a:spcPct val="0"/>
              </a:spcBef>
              <a:spcAft>
                <a:spcPct val="0"/>
              </a:spcAft>
              <a:defRPr sz="2400">
                <a:solidFill>
                  <a:schemeClr val="tx1"/>
                </a:solidFill>
                <a:latin typeface="Times" pitchFamily="1" charset="0"/>
              </a:defRPr>
            </a:lvl7pPr>
            <a:lvl8pPr marL="3429000" indent="-228600" eaLnBrk="0" fontAlgn="base" hangingPunct="0">
              <a:spcBef>
                <a:spcPct val="0"/>
              </a:spcBef>
              <a:spcAft>
                <a:spcPct val="0"/>
              </a:spcAft>
              <a:defRPr sz="2400">
                <a:solidFill>
                  <a:schemeClr val="tx1"/>
                </a:solidFill>
                <a:latin typeface="Times" pitchFamily="1" charset="0"/>
              </a:defRPr>
            </a:lvl8pPr>
            <a:lvl9pPr marL="3886200" indent="-228600" eaLnBrk="0" fontAlgn="base" hangingPunct="0">
              <a:spcBef>
                <a:spcPct val="0"/>
              </a:spcBef>
              <a:spcAft>
                <a:spcPct val="0"/>
              </a:spcAft>
              <a:defRPr sz="2400">
                <a:solidFill>
                  <a:schemeClr val="tx1"/>
                </a:solidFill>
                <a:latin typeface="Times" pitchFamily="1" charset="0"/>
              </a:defRPr>
            </a:lvl9pPr>
          </a:lstStyle>
          <a:p>
            <a:pPr>
              <a:defRPr/>
            </a:pPr>
            <a:r>
              <a:rPr lang="en-US" altLang="en-US" sz="1200" b="1" dirty="0">
                <a:solidFill>
                  <a:schemeClr val="bg1"/>
                </a:solidFill>
                <a:latin typeface="Arial" charset="0"/>
              </a:rPr>
              <a:t>www.worcestershire.gov.uk</a:t>
            </a:r>
          </a:p>
        </p:txBody>
      </p:sp>
      <p:sp>
        <p:nvSpPr>
          <p:cNvPr id="19458" name="Rectangle 2"/>
          <p:cNvSpPr>
            <a:spLocks noGrp="1" noChangeArrowheads="1"/>
          </p:cNvSpPr>
          <p:nvPr>
            <p:ph type="ctrTitle"/>
          </p:nvPr>
        </p:nvSpPr>
        <p:spPr>
          <a:xfrm>
            <a:off x="457200" y="2514600"/>
            <a:ext cx="8153400" cy="1143000"/>
          </a:xfrm>
        </p:spPr>
        <p:txBody>
          <a:bodyPr/>
          <a:lstStyle>
            <a:lvl1pPr algn="ctr">
              <a:defRPr sz="4800"/>
            </a:lvl1pPr>
          </a:lstStyle>
          <a:p>
            <a:r>
              <a:rPr lang="en-US"/>
              <a:t>Click to edit Master title style</a:t>
            </a:r>
          </a:p>
        </p:txBody>
      </p:sp>
      <p:sp>
        <p:nvSpPr>
          <p:cNvPr id="19459" name="Rectangle 3"/>
          <p:cNvSpPr>
            <a:spLocks noGrp="1" noChangeArrowheads="1"/>
          </p:cNvSpPr>
          <p:nvPr>
            <p:ph type="subTitle" idx="1"/>
          </p:nvPr>
        </p:nvSpPr>
        <p:spPr>
          <a:xfrm>
            <a:off x="457200" y="3886200"/>
            <a:ext cx="8153400" cy="1752600"/>
          </a:xfrm>
        </p:spPr>
        <p:txBody>
          <a:bodyPr/>
          <a:lstStyle>
            <a:lvl1pPr marL="0" indent="0" algn="ctr">
              <a:buFontTx/>
              <a:buNone/>
              <a:defRPr>
                <a:solidFill>
                  <a:srgbClr val="8D181F"/>
                </a:solidFill>
              </a:defRPr>
            </a:lvl1pPr>
          </a:lstStyle>
          <a:p>
            <a:r>
              <a:rPr lang="en-US"/>
              <a:t>Click to edit Master subtitle style</a:t>
            </a:r>
          </a:p>
        </p:txBody>
      </p:sp>
      <p:sp>
        <p:nvSpPr>
          <p:cNvPr id="5" name="Rectangle 5"/>
          <p:cNvSpPr>
            <a:spLocks noGrp="1" noChangeArrowheads="1"/>
          </p:cNvSpPr>
          <p:nvPr>
            <p:ph type="sldNum" sz="quarter" idx="10"/>
          </p:nvPr>
        </p:nvSpPr>
        <p:spPr>
          <a:xfrm>
            <a:off x="8305800" y="76200"/>
            <a:ext cx="687388" cy="228600"/>
          </a:xfrm>
        </p:spPr>
        <p:txBody>
          <a:bodyPr/>
          <a:lstStyle>
            <a:lvl1pPr>
              <a:defRPr/>
            </a:lvl1pPr>
          </a:lstStyle>
          <a:p>
            <a:pPr>
              <a:defRPr/>
            </a:pPr>
            <a:fld id="{77FE151E-3094-4656-8638-A7EA65D935F7}" type="slidenum">
              <a:rPr lang="en-US"/>
              <a:pPr>
                <a:defRPr/>
              </a:pPr>
              <a:t>‹#›</a:t>
            </a:fld>
            <a:endParaRPr lang="en-US" sz="1400" b="0" dirty="0">
              <a:solidFill>
                <a:schemeClr val="tx1"/>
              </a:solidFill>
              <a:latin typeface="Times" pitchFamily="1" charset="0"/>
            </a:endParaRPr>
          </a:p>
        </p:txBody>
      </p:sp>
      <p:sp>
        <p:nvSpPr>
          <p:cNvPr id="6" name="Rectangle 15"/>
          <p:cNvSpPr>
            <a:spLocks noGrp="1" noChangeArrowheads="1"/>
          </p:cNvSpPr>
          <p:nvPr>
            <p:ph type="ftr" sz="quarter" idx="11"/>
          </p:nvPr>
        </p:nvSpPr>
        <p:spPr/>
        <p:txBody>
          <a:bodyPr/>
          <a:lstStyle>
            <a:lvl1pPr>
              <a:defRPr sz="1000"/>
            </a:lvl1pPr>
          </a:lstStyle>
          <a:p>
            <a:pPr>
              <a:defRPr/>
            </a:pPr>
            <a:r>
              <a:rPr lang="en-US"/>
              <a:t>[Slideshow Title - edit in Headers &amp; Footers] </a:t>
            </a:r>
          </a:p>
          <a:p>
            <a:pPr>
              <a:defRPr/>
            </a:pPr>
            <a:endParaRPr lang="en-US"/>
          </a:p>
        </p:txBody>
      </p:sp>
    </p:spTree>
    <p:extLst>
      <p:ext uri="{BB962C8B-B14F-4D97-AF65-F5344CB8AC3E}">
        <p14:creationId xmlns:p14="http://schemas.microsoft.com/office/powerpoint/2010/main" val="4245123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pPr>
              <a:defRPr/>
            </a:pPr>
            <a:fld id="{B70C14AE-DB34-4B3B-8BAB-DC284EC84FC7}" type="slidenum">
              <a:rPr lang="en-US"/>
              <a:pPr>
                <a:defRPr/>
              </a:pPr>
              <a:t>‹#›</a:t>
            </a:fld>
            <a:endParaRPr lang="en-US" sz="1400" b="0" dirty="0">
              <a:solidFill>
                <a:schemeClr val="tx1"/>
              </a:solidFill>
              <a:latin typeface="Times" pitchFamily="1" charset="0"/>
            </a:endParaRPr>
          </a:p>
        </p:txBody>
      </p:sp>
      <p:sp>
        <p:nvSpPr>
          <p:cNvPr id="5" name="Footer Placeholder 4"/>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t>[Slideshow Title - edit in Headers &amp; Footers] </a:t>
            </a:r>
          </a:p>
          <a:p>
            <a:pPr>
              <a:defRPr/>
            </a:pPr>
            <a:endParaRPr lang="en-US"/>
          </a:p>
        </p:txBody>
      </p:sp>
    </p:spTree>
    <p:extLst>
      <p:ext uri="{BB962C8B-B14F-4D97-AF65-F5344CB8AC3E}">
        <p14:creationId xmlns:p14="http://schemas.microsoft.com/office/powerpoint/2010/main" val="2202637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1816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609600"/>
            <a:ext cx="6019800" cy="5181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pPr>
              <a:defRPr/>
            </a:pPr>
            <a:fld id="{A2C3A08E-C680-4476-82D6-50C1888E24C4}" type="slidenum">
              <a:rPr lang="en-US"/>
              <a:pPr>
                <a:defRPr/>
              </a:pPr>
              <a:t>‹#›</a:t>
            </a:fld>
            <a:endParaRPr lang="en-US" sz="1400" b="0" dirty="0">
              <a:solidFill>
                <a:schemeClr val="tx1"/>
              </a:solidFill>
              <a:latin typeface="Times" pitchFamily="1" charset="0"/>
            </a:endParaRPr>
          </a:p>
        </p:txBody>
      </p:sp>
      <p:sp>
        <p:nvSpPr>
          <p:cNvPr id="5" name="Footer Placeholder 4"/>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t>[Slideshow Title - edit in Headers &amp; Footers] </a:t>
            </a:r>
          </a:p>
          <a:p>
            <a:pPr>
              <a:defRPr/>
            </a:pPr>
            <a:endParaRPr lang="en-US"/>
          </a:p>
        </p:txBody>
      </p:sp>
    </p:spTree>
    <p:extLst>
      <p:ext uri="{BB962C8B-B14F-4D97-AF65-F5344CB8AC3E}">
        <p14:creationId xmlns:p14="http://schemas.microsoft.com/office/powerpoint/2010/main" val="2511268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13"/>
          <p:cNvSpPr txBox="1">
            <a:spLocks noChangeArrowheads="1"/>
          </p:cNvSpPr>
          <p:nvPr userDrawn="1"/>
        </p:nvSpPr>
        <p:spPr bwMode="auto">
          <a:xfrm>
            <a:off x="152400" y="6362700"/>
            <a:ext cx="22002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1" charset="0"/>
              </a:defRPr>
            </a:lvl1pPr>
            <a:lvl2pPr marL="742950" indent="-285750">
              <a:defRPr sz="2400">
                <a:solidFill>
                  <a:schemeClr val="tx1"/>
                </a:solidFill>
                <a:latin typeface="Times" pitchFamily="1" charset="0"/>
              </a:defRPr>
            </a:lvl2pPr>
            <a:lvl3pPr marL="1143000" indent="-228600">
              <a:defRPr sz="2400">
                <a:solidFill>
                  <a:schemeClr val="tx1"/>
                </a:solidFill>
                <a:latin typeface="Times" pitchFamily="1" charset="0"/>
              </a:defRPr>
            </a:lvl3pPr>
            <a:lvl4pPr marL="1600200" indent="-228600">
              <a:defRPr sz="2400">
                <a:solidFill>
                  <a:schemeClr val="tx1"/>
                </a:solidFill>
                <a:latin typeface="Times" pitchFamily="1" charset="0"/>
              </a:defRPr>
            </a:lvl4pPr>
            <a:lvl5pPr marL="2057400" indent="-228600">
              <a:defRPr sz="2400">
                <a:solidFill>
                  <a:schemeClr val="tx1"/>
                </a:solidFill>
                <a:latin typeface="Times" pitchFamily="1" charset="0"/>
              </a:defRPr>
            </a:lvl5pPr>
            <a:lvl6pPr marL="2514600" indent="-228600" eaLnBrk="0" fontAlgn="base" hangingPunct="0">
              <a:spcBef>
                <a:spcPct val="0"/>
              </a:spcBef>
              <a:spcAft>
                <a:spcPct val="0"/>
              </a:spcAft>
              <a:defRPr sz="2400">
                <a:solidFill>
                  <a:schemeClr val="tx1"/>
                </a:solidFill>
                <a:latin typeface="Times" pitchFamily="1" charset="0"/>
              </a:defRPr>
            </a:lvl6pPr>
            <a:lvl7pPr marL="2971800" indent="-228600" eaLnBrk="0" fontAlgn="base" hangingPunct="0">
              <a:spcBef>
                <a:spcPct val="0"/>
              </a:spcBef>
              <a:spcAft>
                <a:spcPct val="0"/>
              </a:spcAft>
              <a:defRPr sz="2400">
                <a:solidFill>
                  <a:schemeClr val="tx1"/>
                </a:solidFill>
                <a:latin typeface="Times" pitchFamily="1" charset="0"/>
              </a:defRPr>
            </a:lvl7pPr>
            <a:lvl8pPr marL="3429000" indent="-228600" eaLnBrk="0" fontAlgn="base" hangingPunct="0">
              <a:spcBef>
                <a:spcPct val="0"/>
              </a:spcBef>
              <a:spcAft>
                <a:spcPct val="0"/>
              </a:spcAft>
              <a:defRPr sz="2400">
                <a:solidFill>
                  <a:schemeClr val="tx1"/>
                </a:solidFill>
                <a:latin typeface="Times" pitchFamily="1" charset="0"/>
              </a:defRPr>
            </a:lvl8pPr>
            <a:lvl9pPr marL="3886200" indent="-228600" eaLnBrk="0" fontAlgn="base" hangingPunct="0">
              <a:spcBef>
                <a:spcPct val="0"/>
              </a:spcBef>
              <a:spcAft>
                <a:spcPct val="0"/>
              </a:spcAft>
              <a:defRPr sz="2400">
                <a:solidFill>
                  <a:schemeClr val="tx1"/>
                </a:solidFill>
                <a:latin typeface="Times" pitchFamily="1" charset="0"/>
              </a:defRPr>
            </a:lvl9pPr>
          </a:lstStyle>
          <a:p>
            <a:pPr>
              <a:defRPr/>
            </a:pPr>
            <a:r>
              <a:rPr lang="en-US" altLang="en-US" sz="1200" b="1" dirty="0">
                <a:solidFill>
                  <a:srgbClr val="FFFFFF"/>
                </a:solidFill>
                <a:latin typeface="Arial" pitchFamily="34" charset="0"/>
              </a:rPr>
              <a:t>www.worcestershire.gov.uk</a:t>
            </a:r>
          </a:p>
        </p:txBody>
      </p:sp>
      <p:sp>
        <p:nvSpPr>
          <p:cNvPr id="19458" name="Rectangle 2"/>
          <p:cNvSpPr>
            <a:spLocks noGrp="1" noChangeArrowheads="1"/>
          </p:cNvSpPr>
          <p:nvPr>
            <p:ph type="ctrTitle"/>
          </p:nvPr>
        </p:nvSpPr>
        <p:spPr>
          <a:xfrm>
            <a:off x="457200" y="2514600"/>
            <a:ext cx="8153400" cy="1143000"/>
          </a:xfrm>
        </p:spPr>
        <p:txBody>
          <a:bodyPr/>
          <a:lstStyle>
            <a:lvl1pPr algn="ctr">
              <a:defRPr sz="4800"/>
            </a:lvl1pPr>
          </a:lstStyle>
          <a:p>
            <a:r>
              <a:rPr lang="en-US"/>
              <a:t>Click to edit Master title style</a:t>
            </a:r>
          </a:p>
        </p:txBody>
      </p:sp>
      <p:sp>
        <p:nvSpPr>
          <p:cNvPr id="19459" name="Rectangle 3"/>
          <p:cNvSpPr>
            <a:spLocks noGrp="1" noChangeArrowheads="1"/>
          </p:cNvSpPr>
          <p:nvPr>
            <p:ph type="subTitle" idx="1"/>
          </p:nvPr>
        </p:nvSpPr>
        <p:spPr>
          <a:xfrm>
            <a:off x="457200" y="3886200"/>
            <a:ext cx="8153400" cy="1752600"/>
          </a:xfrm>
        </p:spPr>
        <p:txBody>
          <a:bodyPr/>
          <a:lstStyle>
            <a:lvl1pPr marL="0" indent="0" algn="ctr">
              <a:buFontTx/>
              <a:buNone/>
              <a:defRPr/>
            </a:lvl1pPr>
          </a:lstStyle>
          <a:p>
            <a:r>
              <a:rPr lang="en-US"/>
              <a:t>Click to edit Master subtitle style</a:t>
            </a:r>
          </a:p>
        </p:txBody>
      </p:sp>
      <p:sp>
        <p:nvSpPr>
          <p:cNvPr id="5" name="Rectangle 5"/>
          <p:cNvSpPr>
            <a:spLocks noGrp="1" noChangeArrowheads="1"/>
          </p:cNvSpPr>
          <p:nvPr>
            <p:ph type="sldNum" sz="quarter" idx="10"/>
          </p:nvPr>
        </p:nvSpPr>
        <p:spPr>
          <a:xfrm>
            <a:off x="8305800" y="76200"/>
            <a:ext cx="687388" cy="228600"/>
          </a:xfrm>
        </p:spPr>
        <p:txBody>
          <a:bodyPr/>
          <a:lstStyle>
            <a:lvl1pPr>
              <a:defRPr/>
            </a:lvl1pPr>
          </a:lstStyle>
          <a:p>
            <a:pPr>
              <a:defRPr/>
            </a:pPr>
            <a:fld id="{F55EC228-3451-470D-818E-6F5578030970}" type="slidenum">
              <a:rPr lang="en-US"/>
              <a:pPr>
                <a:defRPr/>
              </a:pPr>
              <a:t>‹#›</a:t>
            </a:fld>
            <a:endParaRPr lang="en-US" sz="1400" b="0" dirty="0">
              <a:solidFill>
                <a:srgbClr val="000000"/>
              </a:solidFill>
              <a:latin typeface="Times" charset="0"/>
            </a:endParaRPr>
          </a:p>
        </p:txBody>
      </p:sp>
      <p:sp>
        <p:nvSpPr>
          <p:cNvPr id="6" name="Rectangle 15"/>
          <p:cNvSpPr>
            <a:spLocks noGrp="1" noChangeArrowheads="1"/>
          </p:cNvSpPr>
          <p:nvPr>
            <p:ph type="ftr" sz="quarter" idx="11"/>
          </p:nvPr>
        </p:nvSpPr>
        <p:spPr/>
        <p:txBody>
          <a:bodyPr/>
          <a:lstStyle>
            <a:lvl1pPr>
              <a:defRPr sz="1000"/>
            </a:lvl1pPr>
          </a:lstStyle>
          <a:p>
            <a:pPr>
              <a:defRPr/>
            </a:pPr>
            <a:r>
              <a:rPr lang="en-US"/>
              <a:t>[Slideshow Title - edit in Headers &amp; Footers] </a:t>
            </a:r>
          </a:p>
          <a:p>
            <a:pPr>
              <a:defRPr/>
            </a:pPr>
            <a:endParaRPr lang="en-US"/>
          </a:p>
        </p:txBody>
      </p:sp>
    </p:spTree>
    <p:extLst>
      <p:ext uri="{BB962C8B-B14F-4D97-AF65-F5344CB8AC3E}">
        <p14:creationId xmlns:p14="http://schemas.microsoft.com/office/powerpoint/2010/main" val="40580294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Slide Number Placeholder 3"/>
          <p:cNvSpPr>
            <a:spLocks noGrp="1"/>
          </p:cNvSpPr>
          <p:nvPr>
            <p:ph type="sldNum" sz="quarter" idx="10"/>
          </p:nvPr>
        </p:nvSpPr>
        <p:spPr/>
        <p:txBody>
          <a:bodyPr/>
          <a:lstStyle>
            <a:lvl1pPr>
              <a:defRPr/>
            </a:lvl1pPr>
          </a:lstStyle>
          <a:p>
            <a:pPr>
              <a:defRPr/>
            </a:pPr>
            <a:fld id="{89EDE686-0ED2-4D9C-95E0-04B9C21B3625}" type="slidenum">
              <a:rPr lang="en-US"/>
              <a:pPr>
                <a:defRPr/>
              </a:pPr>
              <a:t>‹#›</a:t>
            </a:fld>
            <a:endParaRPr lang="en-US" sz="1400" b="0" dirty="0">
              <a:solidFill>
                <a:srgbClr val="000000"/>
              </a:solidFill>
              <a:latin typeface="Times" charset="0"/>
            </a:endParaRPr>
          </a:p>
        </p:txBody>
      </p:sp>
      <p:sp>
        <p:nvSpPr>
          <p:cNvPr id="5" name="Footer Placeholder 4"/>
          <p:cNvSpPr>
            <a:spLocks noGrp="1"/>
          </p:cNvSpPr>
          <p:nvPr>
            <p:ph type="ftr" sz="quarter" idx="11"/>
          </p:nvPr>
        </p:nvSpPr>
        <p:spPr/>
        <p:txBody>
          <a:bodyPr/>
          <a:lstStyle>
            <a:lvl1pPr>
              <a:defRPr sz="1000" b="0" i="0">
                <a:solidFill>
                  <a:srgbClr val="FFFFFF"/>
                </a:solidFill>
                <a:latin typeface="+mn-lt"/>
              </a:defRPr>
            </a:lvl1pPr>
          </a:lstStyle>
          <a:p>
            <a:pPr>
              <a:defRPr/>
            </a:pPr>
            <a:r>
              <a:rPr lang="en-US"/>
              <a:t>[Slideshow Title - edit in Headers &amp; Footers] </a:t>
            </a:r>
          </a:p>
        </p:txBody>
      </p:sp>
    </p:spTree>
    <p:extLst>
      <p:ext uri="{BB962C8B-B14F-4D97-AF65-F5344CB8AC3E}">
        <p14:creationId xmlns:p14="http://schemas.microsoft.com/office/powerpoint/2010/main" val="6905055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Slide Number Placeholder 3"/>
          <p:cNvSpPr>
            <a:spLocks noGrp="1"/>
          </p:cNvSpPr>
          <p:nvPr>
            <p:ph type="sldNum" sz="quarter" idx="10"/>
          </p:nvPr>
        </p:nvSpPr>
        <p:spPr/>
        <p:txBody>
          <a:bodyPr/>
          <a:lstStyle>
            <a:lvl1pPr>
              <a:defRPr/>
            </a:lvl1pPr>
          </a:lstStyle>
          <a:p>
            <a:pPr>
              <a:defRPr/>
            </a:pPr>
            <a:fld id="{3A6C9EE1-32FF-4B03-BB88-C54C201AF0FF}" type="slidenum">
              <a:rPr lang="en-US"/>
              <a:pPr>
                <a:defRPr/>
              </a:pPr>
              <a:t>‹#›</a:t>
            </a:fld>
            <a:endParaRPr lang="en-US" sz="1400" b="0" dirty="0">
              <a:solidFill>
                <a:srgbClr val="000000"/>
              </a:solidFill>
              <a:latin typeface="Times" charset="0"/>
            </a:endParaRPr>
          </a:p>
        </p:txBody>
      </p:sp>
      <p:sp>
        <p:nvSpPr>
          <p:cNvPr id="5" name="Footer Placeholder 4"/>
          <p:cNvSpPr>
            <a:spLocks noGrp="1"/>
          </p:cNvSpPr>
          <p:nvPr>
            <p:ph type="ftr" sz="quarter" idx="11"/>
          </p:nvPr>
        </p:nvSpPr>
        <p:spPr/>
        <p:txBody>
          <a:bodyPr/>
          <a:lstStyle>
            <a:lvl1pPr>
              <a:defRPr sz="1000">
                <a:solidFill>
                  <a:srgbClr val="FFFFFF"/>
                </a:solidFill>
                <a:latin typeface="+mn-lt"/>
              </a:defRPr>
            </a:lvl1pPr>
          </a:lstStyle>
          <a:p>
            <a:pPr>
              <a:defRPr/>
            </a:pPr>
            <a:r>
              <a:rPr lang="en-US"/>
              <a:t>[Slideshow Title - edit in Headers &amp; Footers] </a:t>
            </a:r>
          </a:p>
          <a:p>
            <a:pPr>
              <a:defRPr/>
            </a:pPr>
            <a:endParaRPr lang="en-US"/>
          </a:p>
        </p:txBody>
      </p:sp>
    </p:spTree>
    <p:extLst>
      <p:ext uri="{BB962C8B-B14F-4D97-AF65-F5344CB8AC3E}">
        <p14:creationId xmlns:p14="http://schemas.microsoft.com/office/powerpoint/2010/main" val="1362215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4478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4478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Slide Number Placeholder 4"/>
          <p:cNvSpPr>
            <a:spLocks noGrp="1"/>
          </p:cNvSpPr>
          <p:nvPr>
            <p:ph type="sldNum" sz="quarter" idx="10"/>
          </p:nvPr>
        </p:nvSpPr>
        <p:spPr/>
        <p:txBody>
          <a:bodyPr/>
          <a:lstStyle>
            <a:lvl1pPr>
              <a:defRPr/>
            </a:lvl1pPr>
          </a:lstStyle>
          <a:p>
            <a:pPr>
              <a:defRPr/>
            </a:pPr>
            <a:fld id="{59E3FFB0-25DF-434B-B054-E54F7BAE3AD6}" type="slidenum">
              <a:rPr lang="en-US"/>
              <a:pPr>
                <a:defRPr/>
              </a:pPr>
              <a:t>‹#›</a:t>
            </a:fld>
            <a:endParaRPr lang="en-US" sz="1400" b="0" dirty="0">
              <a:solidFill>
                <a:srgbClr val="000000"/>
              </a:solidFill>
              <a:latin typeface="Times" charset="0"/>
            </a:endParaRPr>
          </a:p>
        </p:txBody>
      </p:sp>
      <p:sp>
        <p:nvSpPr>
          <p:cNvPr id="6" name="Footer Placeholder 5"/>
          <p:cNvSpPr>
            <a:spLocks noGrp="1"/>
          </p:cNvSpPr>
          <p:nvPr>
            <p:ph type="ftr" sz="quarter" idx="11"/>
          </p:nvPr>
        </p:nvSpPr>
        <p:spPr/>
        <p:txBody>
          <a:bodyPr/>
          <a:lstStyle>
            <a:lvl1pPr>
              <a:defRPr sz="1000">
                <a:solidFill>
                  <a:srgbClr val="FFFFFF"/>
                </a:solidFill>
                <a:latin typeface="+mn-lt"/>
              </a:defRPr>
            </a:lvl1pPr>
          </a:lstStyle>
          <a:p>
            <a:pPr>
              <a:defRPr/>
            </a:pPr>
            <a:r>
              <a:rPr lang="en-US"/>
              <a:t>[Slideshow Title - edit in Headers &amp; Footers] </a:t>
            </a:r>
          </a:p>
          <a:p>
            <a:pPr>
              <a:defRPr/>
            </a:pPr>
            <a:endParaRPr lang="en-US"/>
          </a:p>
        </p:txBody>
      </p:sp>
    </p:spTree>
    <p:extLst>
      <p:ext uri="{BB962C8B-B14F-4D97-AF65-F5344CB8AC3E}">
        <p14:creationId xmlns:p14="http://schemas.microsoft.com/office/powerpoint/2010/main" val="32387234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lvl1pPr>
              <a:defRPr/>
            </a:lvl1pPr>
          </a:lstStyle>
          <a:p>
            <a:r>
              <a:rPr lang="en-GB" dirty="0"/>
              <a:t>Click to edit Master title style</a:t>
            </a:r>
            <a:endParaRPr lang="en-US" dirty="0"/>
          </a:p>
        </p:txBody>
      </p:sp>
      <p:sp>
        <p:nvSpPr>
          <p:cNvPr id="3" name="Text Placeholder 2"/>
          <p:cNvSpPr>
            <a:spLocks noGrp="1"/>
          </p:cNvSpPr>
          <p:nvPr>
            <p:ph type="body" idx="1"/>
          </p:nvPr>
        </p:nvSpPr>
        <p:spPr>
          <a:xfrm>
            <a:off x="457200" y="1793875"/>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433637"/>
            <a:ext cx="4040188" cy="3357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793875"/>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433637"/>
            <a:ext cx="4041775" cy="3357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Slide Number Placeholder 6"/>
          <p:cNvSpPr>
            <a:spLocks noGrp="1"/>
          </p:cNvSpPr>
          <p:nvPr>
            <p:ph type="sldNum" sz="quarter" idx="10"/>
          </p:nvPr>
        </p:nvSpPr>
        <p:spPr/>
        <p:txBody>
          <a:bodyPr/>
          <a:lstStyle>
            <a:lvl1pPr>
              <a:defRPr/>
            </a:lvl1pPr>
          </a:lstStyle>
          <a:p>
            <a:pPr>
              <a:defRPr/>
            </a:pPr>
            <a:fld id="{2D935B77-F464-4D43-83B8-74188118AC6D}" type="slidenum">
              <a:rPr lang="en-US"/>
              <a:pPr>
                <a:defRPr/>
              </a:pPr>
              <a:t>‹#›</a:t>
            </a:fld>
            <a:endParaRPr lang="en-US" sz="1400" b="0" dirty="0">
              <a:solidFill>
                <a:srgbClr val="000000"/>
              </a:solidFill>
              <a:latin typeface="Times" charset="0"/>
            </a:endParaRPr>
          </a:p>
        </p:txBody>
      </p:sp>
      <p:sp>
        <p:nvSpPr>
          <p:cNvPr id="8" name="Footer Placeholder 7"/>
          <p:cNvSpPr>
            <a:spLocks noGrp="1"/>
          </p:cNvSpPr>
          <p:nvPr>
            <p:ph type="ftr" sz="quarter" idx="11"/>
          </p:nvPr>
        </p:nvSpPr>
        <p:spPr/>
        <p:txBody>
          <a:bodyPr/>
          <a:lstStyle>
            <a:lvl1pPr>
              <a:defRPr sz="1000">
                <a:solidFill>
                  <a:srgbClr val="FFFFFF"/>
                </a:solidFill>
                <a:latin typeface="+mn-lt"/>
              </a:defRPr>
            </a:lvl1pPr>
          </a:lstStyle>
          <a:p>
            <a:pPr>
              <a:defRPr/>
            </a:pPr>
            <a:r>
              <a:rPr lang="en-US"/>
              <a:t>[Slideshow Title - edit in Headers &amp; Footers] </a:t>
            </a:r>
          </a:p>
          <a:p>
            <a:pPr>
              <a:defRPr/>
            </a:pPr>
            <a:endParaRPr lang="en-US"/>
          </a:p>
        </p:txBody>
      </p:sp>
    </p:spTree>
    <p:extLst>
      <p:ext uri="{BB962C8B-B14F-4D97-AF65-F5344CB8AC3E}">
        <p14:creationId xmlns:p14="http://schemas.microsoft.com/office/powerpoint/2010/main" val="15450956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pPr>
              <a:defRPr/>
            </a:pPr>
            <a:fld id="{AD171CEE-F1BF-4010-B7EB-3BAD216F5B48}" type="slidenum">
              <a:rPr lang="en-US"/>
              <a:pPr>
                <a:defRPr/>
              </a:pPr>
              <a:t>‹#›</a:t>
            </a:fld>
            <a:endParaRPr lang="en-US" sz="1400" b="0" dirty="0">
              <a:solidFill>
                <a:srgbClr val="000000"/>
              </a:solidFill>
              <a:latin typeface="Times" charset="0"/>
            </a:endParaRPr>
          </a:p>
        </p:txBody>
      </p:sp>
      <p:sp>
        <p:nvSpPr>
          <p:cNvPr id="4" name="Footer Placeholder 3"/>
          <p:cNvSpPr>
            <a:spLocks noGrp="1"/>
          </p:cNvSpPr>
          <p:nvPr>
            <p:ph type="ftr" sz="quarter" idx="11"/>
          </p:nvPr>
        </p:nvSpPr>
        <p:spPr/>
        <p:txBody>
          <a:bodyPr/>
          <a:lstStyle>
            <a:lvl1pPr>
              <a:defRPr sz="1000">
                <a:solidFill>
                  <a:srgbClr val="FFFFFF"/>
                </a:solidFill>
                <a:latin typeface="+mn-lt"/>
              </a:defRPr>
            </a:lvl1pPr>
          </a:lstStyle>
          <a:p>
            <a:pPr>
              <a:defRPr/>
            </a:pPr>
            <a:r>
              <a:rPr lang="en-US"/>
              <a:t>[Slideshow Title - edit in Headers &amp; Footers] </a:t>
            </a:r>
          </a:p>
          <a:p>
            <a:pPr>
              <a:defRPr/>
            </a:pPr>
            <a:endParaRPr lang="en-US"/>
          </a:p>
        </p:txBody>
      </p:sp>
    </p:spTree>
    <p:extLst>
      <p:ext uri="{BB962C8B-B14F-4D97-AF65-F5344CB8AC3E}">
        <p14:creationId xmlns:p14="http://schemas.microsoft.com/office/powerpoint/2010/main" val="35688831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pPr>
              <a:defRPr/>
            </a:pPr>
            <a:fld id="{E47FA941-8B78-4B2A-8552-DA19B53F9036}" type="slidenum">
              <a:rPr lang="en-US"/>
              <a:pPr>
                <a:defRPr/>
              </a:pPr>
              <a:t>‹#›</a:t>
            </a:fld>
            <a:endParaRPr lang="en-US" sz="1400" b="0" dirty="0">
              <a:solidFill>
                <a:srgbClr val="000000"/>
              </a:solidFill>
              <a:latin typeface="Times" charset="0"/>
            </a:endParaRPr>
          </a:p>
        </p:txBody>
      </p:sp>
      <p:sp>
        <p:nvSpPr>
          <p:cNvPr id="3" name="Footer Placeholder 2"/>
          <p:cNvSpPr>
            <a:spLocks noGrp="1"/>
          </p:cNvSpPr>
          <p:nvPr>
            <p:ph type="ftr" sz="quarter" idx="11"/>
          </p:nvPr>
        </p:nvSpPr>
        <p:spPr/>
        <p:txBody>
          <a:bodyPr/>
          <a:lstStyle>
            <a:lvl1pPr>
              <a:defRPr sz="1000">
                <a:solidFill>
                  <a:srgbClr val="FFFFFF"/>
                </a:solidFill>
                <a:latin typeface="+mn-lt"/>
              </a:defRPr>
            </a:lvl1pPr>
          </a:lstStyle>
          <a:p>
            <a:pPr>
              <a:defRPr/>
            </a:pPr>
            <a:r>
              <a:rPr lang="en-US"/>
              <a:t>[Slideshow Title - edit in Headers &amp; Footers] </a:t>
            </a:r>
          </a:p>
          <a:p>
            <a:pPr>
              <a:defRPr/>
            </a:pPr>
            <a:endParaRPr lang="en-US"/>
          </a:p>
        </p:txBody>
      </p:sp>
    </p:spTree>
    <p:extLst>
      <p:ext uri="{BB962C8B-B14F-4D97-AF65-F5344CB8AC3E}">
        <p14:creationId xmlns:p14="http://schemas.microsoft.com/office/powerpoint/2010/main" val="8717125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3008313" cy="1162050"/>
          </a:xfrm>
        </p:spPr>
        <p:txBody>
          <a:bodyPr anchor="b"/>
          <a:lstStyle>
            <a:lvl1pPr algn="l">
              <a:defRPr sz="2000" b="1"/>
            </a:lvl1pPr>
          </a:lstStyle>
          <a:p>
            <a:r>
              <a:rPr lang="en-GB" dirty="0"/>
              <a:t>Click to edit Master title style</a:t>
            </a:r>
            <a:endParaRPr lang="en-US" dirty="0"/>
          </a:p>
        </p:txBody>
      </p:sp>
      <p:sp>
        <p:nvSpPr>
          <p:cNvPr id="3" name="Content Placeholder 2"/>
          <p:cNvSpPr>
            <a:spLocks noGrp="1"/>
          </p:cNvSpPr>
          <p:nvPr>
            <p:ph idx="1"/>
          </p:nvPr>
        </p:nvSpPr>
        <p:spPr>
          <a:xfrm>
            <a:off x="3575050" y="533401"/>
            <a:ext cx="5111750" cy="5334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695451"/>
            <a:ext cx="3008313" cy="41719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967BB706-C2C9-4D14-BD90-F0EB3025E23C}" type="slidenum">
              <a:rPr lang="en-US"/>
              <a:pPr>
                <a:defRPr/>
              </a:pPr>
              <a:t>‹#›</a:t>
            </a:fld>
            <a:endParaRPr lang="en-US" sz="1400" b="0" dirty="0">
              <a:solidFill>
                <a:srgbClr val="000000"/>
              </a:solidFill>
              <a:latin typeface="Times" charset="0"/>
            </a:endParaRPr>
          </a:p>
        </p:txBody>
      </p:sp>
      <p:sp>
        <p:nvSpPr>
          <p:cNvPr id="6" name="Footer Placeholder 5"/>
          <p:cNvSpPr>
            <a:spLocks noGrp="1"/>
          </p:cNvSpPr>
          <p:nvPr>
            <p:ph type="ftr" sz="quarter" idx="11"/>
          </p:nvPr>
        </p:nvSpPr>
        <p:spPr/>
        <p:txBody>
          <a:bodyPr/>
          <a:lstStyle>
            <a:lvl1pPr>
              <a:defRPr sz="1000">
                <a:solidFill>
                  <a:srgbClr val="FFFFFF"/>
                </a:solidFill>
                <a:latin typeface="+mn-lt"/>
              </a:defRPr>
            </a:lvl1pPr>
          </a:lstStyle>
          <a:p>
            <a:pPr>
              <a:defRPr/>
            </a:pPr>
            <a:r>
              <a:rPr lang="en-US"/>
              <a:t>[Slideshow Title - edit in Headers &amp; Footers] </a:t>
            </a:r>
          </a:p>
          <a:p>
            <a:pPr>
              <a:defRPr/>
            </a:pPr>
            <a:endParaRPr lang="en-US"/>
          </a:p>
        </p:txBody>
      </p:sp>
    </p:spTree>
    <p:extLst>
      <p:ext uri="{BB962C8B-B14F-4D97-AF65-F5344CB8AC3E}">
        <p14:creationId xmlns:p14="http://schemas.microsoft.com/office/powerpoint/2010/main" val="3137593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pPr>
              <a:defRPr/>
            </a:pPr>
            <a:fld id="{713EFEFE-398A-4F3F-8F10-56D2960C0472}" type="slidenum">
              <a:rPr lang="en-US"/>
              <a:pPr>
                <a:defRPr/>
              </a:pPr>
              <a:t>‹#›</a:t>
            </a:fld>
            <a:endParaRPr lang="en-US" sz="1400" b="0" dirty="0">
              <a:solidFill>
                <a:schemeClr val="tx1"/>
              </a:solidFill>
              <a:latin typeface="Times" pitchFamily="1" charset="0"/>
            </a:endParaRPr>
          </a:p>
        </p:txBody>
      </p:sp>
      <p:sp>
        <p:nvSpPr>
          <p:cNvPr id="5" name="Footer Placeholder 4"/>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t>[Slideshow Title - edit in Headers &amp; Footers] </a:t>
            </a:r>
          </a:p>
          <a:p>
            <a:pPr>
              <a:defRPr/>
            </a:pPr>
            <a:endParaRPr lang="en-US"/>
          </a:p>
        </p:txBody>
      </p:sp>
    </p:spTree>
    <p:extLst>
      <p:ext uri="{BB962C8B-B14F-4D97-AF65-F5344CB8AC3E}">
        <p14:creationId xmlns:p14="http://schemas.microsoft.com/office/powerpoint/2010/main" val="37039640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495800"/>
            <a:ext cx="5486400" cy="566738"/>
          </a:xfrm>
        </p:spPr>
        <p:txBody>
          <a:bodyPr anchor="b"/>
          <a:lstStyle>
            <a:lvl1pPr algn="l">
              <a:defRPr sz="2000" b="1"/>
            </a:lvl1pPr>
          </a:lstStyle>
          <a:p>
            <a:r>
              <a:rPr lang="en-GB" dirty="0"/>
              <a:t>Click to edit Master title style</a:t>
            </a:r>
            <a:endParaRPr lang="en-US" dirty="0"/>
          </a:p>
        </p:txBody>
      </p:sp>
      <p:sp>
        <p:nvSpPr>
          <p:cNvPr id="3" name="Picture Placeholder 2"/>
          <p:cNvSpPr>
            <a:spLocks noGrp="1"/>
          </p:cNvSpPr>
          <p:nvPr>
            <p:ph type="pic" idx="1"/>
          </p:nvPr>
        </p:nvSpPr>
        <p:spPr>
          <a:xfrm>
            <a:off x="1792288" y="612775"/>
            <a:ext cx="5486400" cy="38068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0625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B9DCC5C6-EDB1-4755-8440-099D597B2AD3}" type="slidenum">
              <a:rPr lang="en-US"/>
              <a:pPr>
                <a:defRPr/>
              </a:pPr>
              <a:t>‹#›</a:t>
            </a:fld>
            <a:endParaRPr lang="en-US" sz="1400" b="0" dirty="0">
              <a:solidFill>
                <a:srgbClr val="000000"/>
              </a:solidFill>
              <a:latin typeface="Times" charset="0"/>
            </a:endParaRPr>
          </a:p>
        </p:txBody>
      </p:sp>
      <p:sp>
        <p:nvSpPr>
          <p:cNvPr id="6" name="Footer Placeholder 5"/>
          <p:cNvSpPr>
            <a:spLocks noGrp="1"/>
          </p:cNvSpPr>
          <p:nvPr>
            <p:ph type="ftr" sz="quarter" idx="11"/>
          </p:nvPr>
        </p:nvSpPr>
        <p:spPr/>
        <p:txBody>
          <a:bodyPr/>
          <a:lstStyle>
            <a:lvl1pPr>
              <a:defRPr sz="1000">
                <a:solidFill>
                  <a:srgbClr val="FFFFFF"/>
                </a:solidFill>
                <a:latin typeface="+mn-lt"/>
              </a:defRPr>
            </a:lvl1pPr>
          </a:lstStyle>
          <a:p>
            <a:pPr>
              <a:defRPr/>
            </a:pPr>
            <a:r>
              <a:rPr lang="en-US"/>
              <a:t>[Slideshow Title - edit in Headers &amp; Footers] </a:t>
            </a:r>
          </a:p>
          <a:p>
            <a:pPr>
              <a:defRPr/>
            </a:pPr>
            <a:endParaRPr lang="en-US"/>
          </a:p>
        </p:txBody>
      </p:sp>
    </p:spTree>
    <p:extLst>
      <p:ext uri="{BB962C8B-B14F-4D97-AF65-F5344CB8AC3E}">
        <p14:creationId xmlns:p14="http://schemas.microsoft.com/office/powerpoint/2010/main" val="2915545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Slide Number Placeholder 3"/>
          <p:cNvSpPr>
            <a:spLocks noGrp="1"/>
          </p:cNvSpPr>
          <p:nvPr>
            <p:ph type="sldNum" sz="quarter" idx="10"/>
          </p:nvPr>
        </p:nvSpPr>
        <p:spPr/>
        <p:txBody>
          <a:bodyPr/>
          <a:lstStyle>
            <a:lvl1pPr>
              <a:defRPr/>
            </a:lvl1pPr>
          </a:lstStyle>
          <a:p>
            <a:pPr>
              <a:defRPr/>
            </a:pPr>
            <a:fld id="{A2575B49-A65A-4C07-B028-FBA805E8ED1F}" type="slidenum">
              <a:rPr lang="en-US"/>
              <a:pPr>
                <a:defRPr/>
              </a:pPr>
              <a:t>‹#›</a:t>
            </a:fld>
            <a:endParaRPr lang="en-US" sz="1400" b="0" dirty="0">
              <a:solidFill>
                <a:srgbClr val="000000"/>
              </a:solidFill>
              <a:latin typeface="Times" charset="0"/>
            </a:endParaRPr>
          </a:p>
        </p:txBody>
      </p:sp>
      <p:sp>
        <p:nvSpPr>
          <p:cNvPr id="5" name="Footer Placeholder 4"/>
          <p:cNvSpPr>
            <a:spLocks noGrp="1"/>
          </p:cNvSpPr>
          <p:nvPr>
            <p:ph type="ftr" sz="quarter" idx="11"/>
          </p:nvPr>
        </p:nvSpPr>
        <p:spPr/>
        <p:txBody>
          <a:bodyPr/>
          <a:lstStyle>
            <a:lvl1pPr>
              <a:defRPr sz="1000">
                <a:solidFill>
                  <a:srgbClr val="FFFFFF"/>
                </a:solidFill>
                <a:latin typeface="+mn-lt"/>
              </a:defRPr>
            </a:lvl1pPr>
          </a:lstStyle>
          <a:p>
            <a:pPr>
              <a:defRPr/>
            </a:pPr>
            <a:r>
              <a:rPr lang="en-US"/>
              <a:t>[Slideshow Title - edit in Headers &amp; Footers] </a:t>
            </a:r>
          </a:p>
          <a:p>
            <a:pPr>
              <a:defRPr/>
            </a:pPr>
            <a:endParaRPr lang="en-US"/>
          </a:p>
        </p:txBody>
      </p:sp>
    </p:spTree>
    <p:extLst>
      <p:ext uri="{BB962C8B-B14F-4D97-AF65-F5344CB8AC3E}">
        <p14:creationId xmlns:p14="http://schemas.microsoft.com/office/powerpoint/2010/main" val="19979855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181600"/>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609600"/>
            <a:ext cx="6019800" cy="51816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Slide Number Placeholder 3"/>
          <p:cNvSpPr>
            <a:spLocks noGrp="1"/>
          </p:cNvSpPr>
          <p:nvPr>
            <p:ph type="sldNum" sz="quarter" idx="10"/>
          </p:nvPr>
        </p:nvSpPr>
        <p:spPr/>
        <p:txBody>
          <a:bodyPr/>
          <a:lstStyle>
            <a:lvl1pPr>
              <a:defRPr/>
            </a:lvl1pPr>
          </a:lstStyle>
          <a:p>
            <a:pPr>
              <a:defRPr/>
            </a:pPr>
            <a:fld id="{50ED0827-E3AE-4FB6-BF41-E5559B343B01}" type="slidenum">
              <a:rPr lang="en-US"/>
              <a:pPr>
                <a:defRPr/>
              </a:pPr>
              <a:t>‹#›</a:t>
            </a:fld>
            <a:endParaRPr lang="en-US" sz="1400" b="0" dirty="0">
              <a:solidFill>
                <a:srgbClr val="000000"/>
              </a:solidFill>
              <a:latin typeface="Times" charset="0"/>
            </a:endParaRPr>
          </a:p>
        </p:txBody>
      </p:sp>
      <p:sp>
        <p:nvSpPr>
          <p:cNvPr id="5" name="Footer Placeholder 4"/>
          <p:cNvSpPr>
            <a:spLocks noGrp="1"/>
          </p:cNvSpPr>
          <p:nvPr>
            <p:ph type="ftr" sz="quarter" idx="11"/>
          </p:nvPr>
        </p:nvSpPr>
        <p:spPr/>
        <p:txBody>
          <a:bodyPr/>
          <a:lstStyle>
            <a:lvl1pPr>
              <a:defRPr sz="1000">
                <a:solidFill>
                  <a:srgbClr val="FFFFFF"/>
                </a:solidFill>
                <a:latin typeface="+mn-lt"/>
              </a:defRPr>
            </a:lvl1pPr>
          </a:lstStyle>
          <a:p>
            <a:pPr>
              <a:defRPr/>
            </a:pPr>
            <a:r>
              <a:rPr lang="en-US"/>
              <a:t>[Slideshow Title - edit in Headers &amp; Footers] </a:t>
            </a:r>
          </a:p>
          <a:p>
            <a:pPr>
              <a:defRPr/>
            </a:pPr>
            <a:endParaRPr lang="en-US"/>
          </a:p>
        </p:txBody>
      </p:sp>
    </p:spTree>
    <p:extLst>
      <p:ext uri="{BB962C8B-B14F-4D97-AF65-F5344CB8AC3E}">
        <p14:creationId xmlns:p14="http://schemas.microsoft.com/office/powerpoint/2010/main" val="4762809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13"/>
          <p:cNvSpPr txBox="1">
            <a:spLocks noChangeArrowheads="1"/>
          </p:cNvSpPr>
          <p:nvPr userDrawn="1"/>
        </p:nvSpPr>
        <p:spPr bwMode="auto">
          <a:xfrm>
            <a:off x="152400" y="6362700"/>
            <a:ext cx="22002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1" charset="0"/>
              </a:defRPr>
            </a:lvl1pPr>
            <a:lvl2pPr marL="742950" indent="-285750">
              <a:defRPr sz="2400">
                <a:solidFill>
                  <a:schemeClr val="tx1"/>
                </a:solidFill>
                <a:latin typeface="Times" pitchFamily="1" charset="0"/>
              </a:defRPr>
            </a:lvl2pPr>
            <a:lvl3pPr marL="1143000" indent="-228600">
              <a:defRPr sz="2400">
                <a:solidFill>
                  <a:schemeClr val="tx1"/>
                </a:solidFill>
                <a:latin typeface="Times" pitchFamily="1" charset="0"/>
              </a:defRPr>
            </a:lvl3pPr>
            <a:lvl4pPr marL="1600200" indent="-228600">
              <a:defRPr sz="2400">
                <a:solidFill>
                  <a:schemeClr val="tx1"/>
                </a:solidFill>
                <a:latin typeface="Times" pitchFamily="1" charset="0"/>
              </a:defRPr>
            </a:lvl4pPr>
            <a:lvl5pPr marL="2057400" indent="-228600">
              <a:defRPr sz="2400">
                <a:solidFill>
                  <a:schemeClr val="tx1"/>
                </a:solidFill>
                <a:latin typeface="Times" pitchFamily="1" charset="0"/>
              </a:defRPr>
            </a:lvl5pPr>
            <a:lvl6pPr marL="2514600" indent="-228600" eaLnBrk="0" fontAlgn="base" hangingPunct="0">
              <a:spcBef>
                <a:spcPct val="0"/>
              </a:spcBef>
              <a:spcAft>
                <a:spcPct val="0"/>
              </a:spcAft>
              <a:defRPr sz="2400">
                <a:solidFill>
                  <a:schemeClr val="tx1"/>
                </a:solidFill>
                <a:latin typeface="Times" pitchFamily="1" charset="0"/>
              </a:defRPr>
            </a:lvl6pPr>
            <a:lvl7pPr marL="2971800" indent="-228600" eaLnBrk="0" fontAlgn="base" hangingPunct="0">
              <a:spcBef>
                <a:spcPct val="0"/>
              </a:spcBef>
              <a:spcAft>
                <a:spcPct val="0"/>
              </a:spcAft>
              <a:defRPr sz="2400">
                <a:solidFill>
                  <a:schemeClr val="tx1"/>
                </a:solidFill>
                <a:latin typeface="Times" pitchFamily="1" charset="0"/>
              </a:defRPr>
            </a:lvl7pPr>
            <a:lvl8pPr marL="3429000" indent="-228600" eaLnBrk="0" fontAlgn="base" hangingPunct="0">
              <a:spcBef>
                <a:spcPct val="0"/>
              </a:spcBef>
              <a:spcAft>
                <a:spcPct val="0"/>
              </a:spcAft>
              <a:defRPr sz="2400">
                <a:solidFill>
                  <a:schemeClr val="tx1"/>
                </a:solidFill>
                <a:latin typeface="Times" pitchFamily="1" charset="0"/>
              </a:defRPr>
            </a:lvl8pPr>
            <a:lvl9pPr marL="3886200" indent="-228600" eaLnBrk="0" fontAlgn="base" hangingPunct="0">
              <a:spcBef>
                <a:spcPct val="0"/>
              </a:spcBef>
              <a:spcAft>
                <a:spcPct val="0"/>
              </a:spcAft>
              <a:defRPr sz="2400">
                <a:solidFill>
                  <a:schemeClr val="tx1"/>
                </a:solidFill>
                <a:latin typeface="Times" pitchFamily="1" charset="0"/>
              </a:defRPr>
            </a:lvl9pPr>
          </a:lstStyle>
          <a:p>
            <a:pPr>
              <a:defRPr/>
            </a:pPr>
            <a:r>
              <a:rPr lang="en-US" altLang="en-US" sz="1200" b="1" dirty="0">
                <a:solidFill>
                  <a:srgbClr val="FFFFFF"/>
                </a:solidFill>
                <a:latin typeface="Arial" charset="0"/>
              </a:rPr>
              <a:t>www.worcestershire.gov.uk</a:t>
            </a:r>
          </a:p>
        </p:txBody>
      </p:sp>
      <p:sp>
        <p:nvSpPr>
          <p:cNvPr id="19458" name="Rectangle 2"/>
          <p:cNvSpPr>
            <a:spLocks noGrp="1" noChangeArrowheads="1"/>
          </p:cNvSpPr>
          <p:nvPr>
            <p:ph type="ctrTitle"/>
          </p:nvPr>
        </p:nvSpPr>
        <p:spPr>
          <a:xfrm>
            <a:off x="457200" y="2514600"/>
            <a:ext cx="8153400" cy="1143000"/>
          </a:xfrm>
        </p:spPr>
        <p:txBody>
          <a:bodyPr/>
          <a:lstStyle>
            <a:lvl1pPr algn="ctr">
              <a:defRPr sz="4800"/>
            </a:lvl1pPr>
          </a:lstStyle>
          <a:p>
            <a:r>
              <a:rPr lang="en-US"/>
              <a:t>Click to edit Master title style</a:t>
            </a:r>
          </a:p>
        </p:txBody>
      </p:sp>
      <p:sp>
        <p:nvSpPr>
          <p:cNvPr id="19459" name="Rectangle 3"/>
          <p:cNvSpPr>
            <a:spLocks noGrp="1" noChangeArrowheads="1"/>
          </p:cNvSpPr>
          <p:nvPr>
            <p:ph type="subTitle" idx="1"/>
          </p:nvPr>
        </p:nvSpPr>
        <p:spPr>
          <a:xfrm>
            <a:off x="457200" y="3886200"/>
            <a:ext cx="8153400" cy="1752600"/>
          </a:xfrm>
        </p:spPr>
        <p:txBody>
          <a:bodyPr/>
          <a:lstStyle>
            <a:lvl1pPr marL="0" indent="0" algn="ctr">
              <a:buFontTx/>
              <a:buNone/>
              <a:defRPr>
                <a:solidFill>
                  <a:srgbClr val="8D181F"/>
                </a:solidFill>
              </a:defRPr>
            </a:lvl1pPr>
          </a:lstStyle>
          <a:p>
            <a:r>
              <a:rPr lang="en-US"/>
              <a:t>Click to edit Master subtitle style</a:t>
            </a:r>
          </a:p>
        </p:txBody>
      </p:sp>
      <p:sp>
        <p:nvSpPr>
          <p:cNvPr id="5" name="Rectangle 5"/>
          <p:cNvSpPr>
            <a:spLocks noGrp="1" noChangeArrowheads="1"/>
          </p:cNvSpPr>
          <p:nvPr>
            <p:ph type="sldNum" sz="quarter" idx="10"/>
          </p:nvPr>
        </p:nvSpPr>
        <p:spPr>
          <a:xfrm>
            <a:off x="8305800" y="76200"/>
            <a:ext cx="687388" cy="228600"/>
          </a:xfrm>
        </p:spPr>
        <p:txBody>
          <a:bodyPr/>
          <a:lstStyle>
            <a:lvl1pPr>
              <a:defRPr/>
            </a:lvl1pPr>
          </a:lstStyle>
          <a:p>
            <a:pPr>
              <a:defRPr/>
            </a:pPr>
            <a:fld id="{77FE151E-3094-4656-8638-A7EA65D935F7}" type="slidenum">
              <a:rPr lang="en-US">
                <a:solidFill>
                  <a:srgbClr val="FFFFFF"/>
                </a:solidFill>
              </a:rPr>
              <a:pPr>
                <a:defRPr/>
              </a:pPr>
              <a:t>‹#›</a:t>
            </a:fld>
            <a:endParaRPr lang="en-US" sz="1400" b="0" dirty="0">
              <a:solidFill>
                <a:srgbClr val="000000"/>
              </a:solidFill>
              <a:latin typeface="Times" pitchFamily="1" charset="0"/>
            </a:endParaRPr>
          </a:p>
        </p:txBody>
      </p:sp>
      <p:sp>
        <p:nvSpPr>
          <p:cNvPr id="6" name="Rectangle 15"/>
          <p:cNvSpPr>
            <a:spLocks noGrp="1" noChangeArrowheads="1"/>
          </p:cNvSpPr>
          <p:nvPr>
            <p:ph type="ftr" sz="quarter" idx="11"/>
          </p:nvPr>
        </p:nvSpPr>
        <p:spPr/>
        <p:txBody>
          <a:bodyPr/>
          <a:lstStyle>
            <a:lvl1pPr>
              <a:defRPr sz="1000"/>
            </a:lvl1pPr>
          </a:lstStyle>
          <a:p>
            <a:pPr>
              <a:defRPr/>
            </a:pPr>
            <a:r>
              <a:rPr lang="en-US">
                <a:solidFill>
                  <a:srgbClr val="FFFFFF"/>
                </a:solidFill>
              </a:rPr>
              <a:t>[Slideshow Title - edit in Headers &amp; Footers] </a:t>
            </a:r>
          </a:p>
          <a:p>
            <a:pPr>
              <a:defRPr/>
            </a:pPr>
            <a:endParaRPr lang="en-US">
              <a:solidFill>
                <a:srgbClr val="FFFFFF"/>
              </a:solidFill>
            </a:endParaRPr>
          </a:p>
        </p:txBody>
      </p:sp>
    </p:spTree>
    <p:extLst>
      <p:ext uri="{BB962C8B-B14F-4D97-AF65-F5344CB8AC3E}">
        <p14:creationId xmlns:p14="http://schemas.microsoft.com/office/powerpoint/2010/main" val="415363528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pPr>
              <a:defRPr/>
            </a:pPr>
            <a:fld id="{713EFEFE-398A-4F3F-8F10-56D2960C0472}" type="slidenum">
              <a:rPr lang="en-US">
                <a:solidFill>
                  <a:srgbClr val="FFFFFF"/>
                </a:solidFill>
              </a:rPr>
              <a:pPr>
                <a:defRPr/>
              </a:pPr>
              <a:t>‹#›</a:t>
            </a:fld>
            <a:endParaRPr lang="en-US" sz="1400" b="0" dirty="0">
              <a:solidFill>
                <a:srgbClr val="000000"/>
              </a:solidFill>
              <a:latin typeface="Times" pitchFamily="1" charset="0"/>
            </a:endParaRPr>
          </a:p>
        </p:txBody>
      </p:sp>
      <p:sp>
        <p:nvSpPr>
          <p:cNvPr id="5" name="Footer Placeholder 4"/>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solidFill>
                  <a:srgbClr val="000000"/>
                </a:solidFill>
              </a:rPr>
              <a:t>[Slideshow Title - edit in Headers &amp; Footers] </a:t>
            </a:r>
          </a:p>
          <a:p>
            <a:pPr>
              <a:defRPr/>
            </a:pPr>
            <a:endParaRPr lang="en-US">
              <a:solidFill>
                <a:srgbClr val="000000"/>
              </a:solidFill>
            </a:endParaRPr>
          </a:p>
        </p:txBody>
      </p:sp>
    </p:spTree>
    <p:extLst>
      <p:ext uri="{BB962C8B-B14F-4D97-AF65-F5344CB8AC3E}">
        <p14:creationId xmlns:p14="http://schemas.microsoft.com/office/powerpoint/2010/main" val="19726915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pPr>
              <a:defRPr/>
            </a:pPr>
            <a:fld id="{3C828F3B-1353-42C4-ABDE-96A38EF779D9}" type="slidenum">
              <a:rPr lang="en-US">
                <a:solidFill>
                  <a:srgbClr val="FFFFFF"/>
                </a:solidFill>
              </a:rPr>
              <a:pPr>
                <a:defRPr/>
              </a:pPr>
              <a:t>‹#›</a:t>
            </a:fld>
            <a:endParaRPr lang="en-US" sz="1400" b="0" dirty="0">
              <a:solidFill>
                <a:srgbClr val="000000"/>
              </a:solidFill>
              <a:latin typeface="Times" pitchFamily="1" charset="0"/>
            </a:endParaRPr>
          </a:p>
        </p:txBody>
      </p:sp>
      <p:sp>
        <p:nvSpPr>
          <p:cNvPr id="5" name="Footer Placeholder 4"/>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solidFill>
                  <a:srgbClr val="000000"/>
                </a:solidFill>
              </a:rPr>
              <a:t>[Slideshow Title - edit in Headers &amp; Footers] </a:t>
            </a:r>
          </a:p>
          <a:p>
            <a:pPr>
              <a:defRPr/>
            </a:pPr>
            <a:endParaRPr lang="en-US">
              <a:solidFill>
                <a:srgbClr val="000000"/>
              </a:solidFill>
            </a:endParaRPr>
          </a:p>
        </p:txBody>
      </p:sp>
    </p:spTree>
    <p:extLst>
      <p:ext uri="{BB962C8B-B14F-4D97-AF65-F5344CB8AC3E}">
        <p14:creationId xmlns:p14="http://schemas.microsoft.com/office/powerpoint/2010/main" val="18091677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4478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4478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0"/>
          </p:nvPr>
        </p:nvSpPr>
        <p:spPr/>
        <p:txBody>
          <a:bodyPr/>
          <a:lstStyle>
            <a:lvl1pPr>
              <a:defRPr/>
            </a:lvl1pPr>
          </a:lstStyle>
          <a:p>
            <a:pPr>
              <a:defRPr/>
            </a:pPr>
            <a:fld id="{17999ACF-F982-4D30-9938-4A028D5905BA}" type="slidenum">
              <a:rPr lang="en-US">
                <a:solidFill>
                  <a:srgbClr val="FFFFFF"/>
                </a:solidFill>
              </a:rPr>
              <a:pPr>
                <a:defRPr/>
              </a:pPr>
              <a:t>‹#›</a:t>
            </a:fld>
            <a:endParaRPr lang="en-US" sz="1400" b="0" dirty="0">
              <a:solidFill>
                <a:srgbClr val="000000"/>
              </a:solidFill>
              <a:latin typeface="Times" pitchFamily="1" charset="0"/>
            </a:endParaRPr>
          </a:p>
        </p:txBody>
      </p:sp>
      <p:sp>
        <p:nvSpPr>
          <p:cNvPr id="6" name="Footer Placeholder 5"/>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solidFill>
                  <a:srgbClr val="000000"/>
                </a:solidFill>
              </a:rPr>
              <a:t>[Slideshow Title - edit in Headers &amp; Footers] </a:t>
            </a:r>
          </a:p>
          <a:p>
            <a:pPr>
              <a:defRPr/>
            </a:pPr>
            <a:endParaRPr lang="en-US">
              <a:solidFill>
                <a:srgbClr val="000000"/>
              </a:solidFill>
            </a:endParaRPr>
          </a:p>
        </p:txBody>
      </p:sp>
    </p:spTree>
    <p:extLst>
      <p:ext uri="{BB962C8B-B14F-4D97-AF65-F5344CB8AC3E}">
        <p14:creationId xmlns:p14="http://schemas.microsoft.com/office/powerpoint/2010/main" val="291164462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10"/>
          </p:nvPr>
        </p:nvSpPr>
        <p:spPr/>
        <p:txBody>
          <a:bodyPr/>
          <a:lstStyle>
            <a:lvl1pPr>
              <a:defRPr/>
            </a:lvl1pPr>
          </a:lstStyle>
          <a:p>
            <a:pPr>
              <a:defRPr/>
            </a:pPr>
            <a:fld id="{F1C9D2FF-4361-4405-8A1D-1110F3020CD2}" type="slidenum">
              <a:rPr lang="en-US">
                <a:solidFill>
                  <a:srgbClr val="FFFFFF"/>
                </a:solidFill>
              </a:rPr>
              <a:pPr>
                <a:defRPr/>
              </a:pPr>
              <a:t>‹#›</a:t>
            </a:fld>
            <a:endParaRPr lang="en-US" sz="1400" b="0" dirty="0">
              <a:solidFill>
                <a:srgbClr val="000000"/>
              </a:solidFill>
              <a:latin typeface="Times" pitchFamily="1" charset="0"/>
            </a:endParaRPr>
          </a:p>
        </p:txBody>
      </p:sp>
      <p:sp>
        <p:nvSpPr>
          <p:cNvPr id="8" name="Footer Placeholder 7"/>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solidFill>
                  <a:srgbClr val="000000"/>
                </a:solidFill>
              </a:rPr>
              <a:t>[Slideshow Title - edit in Headers &amp; Footers] </a:t>
            </a:r>
          </a:p>
          <a:p>
            <a:pPr>
              <a:defRPr/>
            </a:pPr>
            <a:endParaRPr lang="en-US">
              <a:solidFill>
                <a:srgbClr val="000000"/>
              </a:solidFill>
            </a:endParaRPr>
          </a:p>
        </p:txBody>
      </p:sp>
    </p:spTree>
    <p:extLst>
      <p:ext uri="{BB962C8B-B14F-4D97-AF65-F5344CB8AC3E}">
        <p14:creationId xmlns:p14="http://schemas.microsoft.com/office/powerpoint/2010/main" val="263820319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pPr>
              <a:defRPr/>
            </a:pPr>
            <a:fld id="{F366F3DF-35F8-4BA0-9A10-6A740023DA75}" type="slidenum">
              <a:rPr lang="en-US">
                <a:solidFill>
                  <a:srgbClr val="FFFFFF"/>
                </a:solidFill>
              </a:rPr>
              <a:pPr>
                <a:defRPr/>
              </a:pPr>
              <a:t>‹#›</a:t>
            </a:fld>
            <a:endParaRPr lang="en-US" sz="1400" b="0" dirty="0">
              <a:solidFill>
                <a:srgbClr val="000000"/>
              </a:solidFill>
              <a:latin typeface="Times" pitchFamily="1" charset="0"/>
            </a:endParaRPr>
          </a:p>
        </p:txBody>
      </p:sp>
      <p:sp>
        <p:nvSpPr>
          <p:cNvPr id="4" name="Footer Placeholder 3"/>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solidFill>
                  <a:srgbClr val="000000"/>
                </a:solidFill>
              </a:rPr>
              <a:t>[Slideshow Title - edit in Headers &amp; Footers] </a:t>
            </a:r>
          </a:p>
          <a:p>
            <a:pPr>
              <a:defRPr/>
            </a:pPr>
            <a:endParaRPr lang="en-US">
              <a:solidFill>
                <a:srgbClr val="000000"/>
              </a:solidFill>
            </a:endParaRPr>
          </a:p>
        </p:txBody>
      </p:sp>
    </p:spTree>
    <p:extLst>
      <p:ext uri="{BB962C8B-B14F-4D97-AF65-F5344CB8AC3E}">
        <p14:creationId xmlns:p14="http://schemas.microsoft.com/office/powerpoint/2010/main" val="347491499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pPr>
              <a:defRPr/>
            </a:pPr>
            <a:fld id="{51749A21-F6B4-45C2-ADB8-22A46CDF788A}" type="slidenum">
              <a:rPr lang="en-US">
                <a:solidFill>
                  <a:srgbClr val="FFFFFF"/>
                </a:solidFill>
              </a:rPr>
              <a:pPr>
                <a:defRPr/>
              </a:pPr>
              <a:t>‹#›</a:t>
            </a:fld>
            <a:endParaRPr lang="en-US" sz="1400" b="0" dirty="0">
              <a:solidFill>
                <a:srgbClr val="000000"/>
              </a:solidFill>
              <a:latin typeface="Times" pitchFamily="1" charset="0"/>
            </a:endParaRPr>
          </a:p>
        </p:txBody>
      </p:sp>
      <p:sp>
        <p:nvSpPr>
          <p:cNvPr id="3" name="Footer Placeholder 2"/>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solidFill>
                  <a:srgbClr val="000000"/>
                </a:solidFill>
              </a:rPr>
              <a:t>[Slideshow Title - edit in Headers &amp; Footers] </a:t>
            </a:r>
          </a:p>
          <a:p>
            <a:pPr>
              <a:defRPr/>
            </a:pPr>
            <a:endParaRPr lang="en-US">
              <a:solidFill>
                <a:srgbClr val="000000"/>
              </a:solidFill>
            </a:endParaRPr>
          </a:p>
        </p:txBody>
      </p:sp>
    </p:spTree>
    <p:extLst>
      <p:ext uri="{BB962C8B-B14F-4D97-AF65-F5344CB8AC3E}">
        <p14:creationId xmlns:p14="http://schemas.microsoft.com/office/powerpoint/2010/main" val="3105084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pPr>
              <a:defRPr/>
            </a:pPr>
            <a:fld id="{3C828F3B-1353-42C4-ABDE-96A38EF779D9}" type="slidenum">
              <a:rPr lang="en-US"/>
              <a:pPr>
                <a:defRPr/>
              </a:pPr>
              <a:t>‹#›</a:t>
            </a:fld>
            <a:endParaRPr lang="en-US" sz="1400" b="0" dirty="0">
              <a:solidFill>
                <a:schemeClr val="tx1"/>
              </a:solidFill>
              <a:latin typeface="Times" pitchFamily="1" charset="0"/>
            </a:endParaRPr>
          </a:p>
        </p:txBody>
      </p:sp>
      <p:sp>
        <p:nvSpPr>
          <p:cNvPr id="5" name="Footer Placeholder 4"/>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t>[Slideshow Title - edit in Headers &amp; Footers] </a:t>
            </a:r>
          </a:p>
          <a:p>
            <a:pPr>
              <a:defRPr/>
            </a:pPr>
            <a:endParaRPr lang="en-US"/>
          </a:p>
        </p:txBody>
      </p:sp>
    </p:spTree>
    <p:extLst>
      <p:ext uri="{BB962C8B-B14F-4D97-AF65-F5344CB8AC3E}">
        <p14:creationId xmlns:p14="http://schemas.microsoft.com/office/powerpoint/2010/main" val="262309464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7049AA6D-345C-4BCF-A0E4-1729ED9BB589}" type="slidenum">
              <a:rPr lang="en-US">
                <a:solidFill>
                  <a:srgbClr val="FFFFFF"/>
                </a:solidFill>
              </a:rPr>
              <a:pPr>
                <a:defRPr/>
              </a:pPr>
              <a:t>‹#›</a:t>
            </a:fld>
            <a:endParaRPr lang="en-US" sz="1400" b="0" dirty="0">
              <a:solidFill>
                <a:srgbClr val="000000"/>
              </a:solidFill>
              <a:latin typeface="Times" pitchFamily="1" charset="0"/>
            </a:endParaRPr>
          </a:p>
        </p:txBody>
      </p:sp>
      <p:sp>
        <p:nvSpPr>
          <p:cNvPr id="6" name="Footer Placeholder 5"/>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solidFill>
                  <a:srgbClr val="000000"/>
                </a:solidFill>
              </a:rPr>
              <a:t>[Slideshow Title - edit in Headers &amp; Footers] </a:t>
            </a:r>
          </a:p>
          <a:p>
            <a:pPr>
              <a:defRPr/>
            </a:pPr>
            <a:endParaRPr lang="en-US">
              <a:solidFill>
                <a:srgbClr val="000000"/>
              </a:solidFill>
            </a:endParaRPr>
          </a:p>
        </p:txBody>
      </p:sp>
    </p:spTree>
    <p:extLst>
      <p:ext uri="{BB962C8B-B14F-4D97-AF65-F5344CB8AC3E}">
        <p14:creationId xmlns:p14="http://schemas.microsoft.com/office/powerpoint/2010/main" val="317533438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F553C869-496D-4368-85FA-B09A6BDC7921}" type="slidenum">
              <a:rPr lang="en-US">
                <a:solidFill>
                  <a:srgbClr val="FFFFFF"/>
                </a:solidFill>
              </a:rPr>
              <a:pPr>
                <a:defRPr/>
              </a:pPr>
              <a:t>‹#›</a:t>
            </a:fld>
            <a:endParaRPr lang="en-US" sz="1400" b="0" dirty="0">
              <a:solidFill>
                <a:srgbClr val="000000"/>
              </a:solidFill>
              <a:latin typeface="Times" pitchFamily="1" charset="0"/>
            </a:endParaRPr>
          </a:p>
        </p:txBody>
      </p:sp>
      <p:sp>
        <p:nvSpPr>
          <p:cNvPr id="6" name="Footer Placeholder 5"/>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solidFill>
                  <a:srgbClr val="000000"/>
                </a:solidFill>
              </a:rPr>
              <a:t>[Slideshow Title - edit in Headers &amp; Footers] </a:t>
            </a:r>
          </a:p>
          <a:p>
            <a:pPr>
              <a:defRPr/>
            </a:pPr>
            <a:endParaRPr lang="en-US">
              <a:solidFill>
                <a:srgbClr val="000000"/>
              </a:solidFill>
            </a:endParaRPr>
          </a:p>
        </p:txBody>
      </p:sp>
    </p:spTree>
    <p:extLst>
      <p:ext uri="{BB962C8B-B14F-4D97-AF65-F5344CB8AC3E}">
        <p14:creationId xmlns:p14="http://schemas.microsoft.com/office/powerpoint/2010/main" val="321053736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pPr>
              <a:defRPr/>
            </a:pPr>
            <a:fld id="{B70C14AE-DB34-4B3B-8BAB-DC284EC84FC7}" type="slidenum">
              <a:rPr lang="en-US">
                <a:solidFill>
                  <a:srgbClr val="FFFFFF"/>
                </a:solidFill>
              </a:rPr>
              <a:pPr>
                <a:defRPr/>
              </a:pPr>
              <a:t>‹#›</a:t>
            </a:fld>
            <a:endParaRPr lang="en-US" sz="1400" b="0" dirty="0">
              <a:solidFill>
                <a:srgbClr val="000000"/>
              </a:solidFill>
              <a:latin typeface="Times" pitchFamily="1" charset="0"/>
            </a:endParaRPr>
          </a:p>
        </p:txBody>
      </p:sp>
      <p:sp>
        <p:nvSpPr>
          <p:cNvPr id="5" name="Footer Placeholder 4"/>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solidFill>
                  <a:srgbClr val="000000"/>
                </a:solidFill>
              </a:rPr>
              <a:t>[Slideshow Title - edit in Headers &amp; Footers] </a:t>
            </a:r>
          </a:p>
          <a:p>
            <a:pPr>
              <a:defRPr/>
            </a:pPr>
            <a:endParaRPr lang="en-US">
              <a:solidFill>
                <a:srgbClr val="000000"/>
              </a:solidFill>
            </a:endParaRPr>
          </a:p>
        </p:txBody>
      </p:sp>
    </p:spTree>
    <p:extLst>
      <p:ext uri="{BB962C8B-B14F-4D97-AF65-F5344CB8AC3E}">
        <p14:creationId xmlns:p14="http://schemas.microsoft.com/office/powerpoint/2010/main" val="101724105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1816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609600"/>
            <a:ext cx="6019800" cy="5181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pPr>
              <a:defRPr/>
            </a:pPr>
            <a:fld id="{A2C3A08E-C680-4476-82D6-50C1888E24C4}" type="slidenum">
              <a:rPr lang="en-US">
                <a:solidFill>
                  <a:srgbClr val="FFFFFF"/>
                </a:solidFill>
              </a:rPr>
              <a:pPr>
                <a:defRPr/>
              </a:pPr>
              <a:t>‹#›</a:t>
            </a:fld>
            <a:endParaRPr lang="en-US" sz="1400" b="0" dirty="0">
              <a:solidFill>
                <a:srgbClr val="000000"/>
              </a:solidFill>
              <a:latin typeface="Times" pitchFamily="1" charset="0"/>
            </a:endParaRPr>
          </a:p>
        </p:txBody>
      </p:sp>
      <p:sp>
        <p:nvSpPr>
          <p:cNvPr id="5" name="Footer Placeholder 4"/>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solidFill>
                  <a:srgbClr val="000000"/>
                </a:solidFill>
              </a:rPr>
              <a:t>[Slideshow Title - edit in Headers &amp; Footers] </a:t>
            </a:r>
          </a:p>
          <a:p>
            <a:pPr>
              <a:defRPr/>
            </a:pPr>
            <a:endParaRPr lang="en-US">
              <a:solidFill>
                <a:srgbClr val="000000"/>
              </a:solidFill>
            </a:endParaRPr>
          </a:p>
        </p:txBody>
      </p:sp>
    </p:spTree>
    <p:extLst>
      <p:ext uri="{BB962C8B-B14F-4D97-AF65-F5344CB8AC3E}">
        <p14:creationId xmlns:p14="http://schemas.microsoft.com/office/powerpoint/2010/main" val="6795383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13"/>
          <p:cNvSpPr txBox="1">
            <a:spLocks noChangeArrowheads="1"/>
          </p:cNvSpPr>
          <p:nvPr userDrawn="1"/>
        </p:nvSpPr>
        <p:spPr bwMode="auto">
          <a:xfrm>
            <a:off x="152400" y="6362700"/>
            <a:ext cx="22002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1" charset="0"/>
              </a:defRPr>
            </a:lvl1pPr>
            <a:lvl2pPr marL="742950" indent="-285750">
              <a:defRPr sz="2400">
                <a:solidFill>
                  <a:schemeClr val="tx1"/>
                </a:solidFill>
                <a:latin typeface="Times" pitchFamily="1" charset="0"/>
              </a:defRPr>
            </a:lvl2pPr>
            <a:lvl3pPr marL="1143000" indent="-228600">
              <a:defRPr sz="2400">
                <a:solidFill>
                  <a:schemeClr val="tx1"/>
                </a:solidFill>
                <a:latin typeface="Times" pitchFamily="1" charset="0"/>
              </a:defRPr>
            </a:lvl3pPr>
            <a:lvl4pPr marL="1600200" indent="-228600">
              <a:defRPr sz="2400">
                <a:solidFill>
                  <a:schemeClr val="tx1"/>
                </a:solidFill>
                <a:latin typeface="Times" pitchFamily="1" charset="0"/>
              </a:defRPr>
            </a:lvl4pPr>
            <a:lvl5pPr marL="2057400" indent="-228600">
              <a:defRPr sz="2400">
                <a:solidFill>
                  <a:schemeClr val="tx1"/>
                </a:solidFill>
                <a:latin typeface="Times" pitchFamily="1" charset="0"/>
              </a:defRPr>
            </a:lvl5pPr>
            <a:lvl6pPr marL="2514600" indent="-228600" eaLnBrk="0" fontAlgn="base" hangingPunct="0">
              <a:spcBef>
                <a:spcPct val="0"/>
              </a:spcBef>
              <a:spcAft>
                <a:spcPct val="0"/>
              </a:spcAft>
              <a:defRPr sz="2400">
                <a:solidFill>
                  <a:schemeClr val="tx1"/>
                </a:solidFill>
                <a:latin typeface="Times" pitchFamily="1" charset="0"/>
              </a:defRPr>
            </a:lvl6pPr>
            <a:lvl7pPr marL="2971800" indent="-228600" eaLnBrk="0" fontAlgn="base" hangingPunct="0">
              <a:spcBef>
                <a:spcPct val="0"/>
              </a:spcBef>
              <a:spcAft>
                <a:spcPct val="0"/>
              </a:spcAft>
              <a:defRPr sz="2400">
                <a:solidFill>
                  <a:schemeClr val="tx1"/>
                </a:solidFill>
                <a:latin typeface="Times" pitchFamily="1" charset="0"/>
              </a:defRPr>
            </a:lvl7pPr>
            <a:lvl8pPr marL="3429000" indent="-228600" eaLnBrk="0" fontAlgn="base" hangingPunct="0">
              <a:spcBef>
                <a:spcPct val="0"/>
              </a:spcBef>
              <a:spcAft>
                <a:spcPct val="0"/>
              </a:spcAft>
              <a:defRPr sz="2400">
                <a:solidFill>
                  <a:schemeClr val="tx1"/>
                </a:solidFill>
                <a:latin typeface="Times" pitchFamily="1" charset="0"/>
              </a:defRPr>
            </a:lvl8pPr>
            <a:lvl9pPr marL="3886200" indent="-228600" eaLnBrk="0" fontAlgn="base" hangingPunct="0">
              <a:spcBef>
                <a:spcPct val="0"/>
              </a:spcBef>
              <a:spcAft>
                <a:spcPct val="0"/>
              </a:spcAft>
              <a:defRPr sz="2400">
                <a:solidFill>
                  <a:schemeClr val="tx1"/>
                </a:solidFill>
                <a:latin typeface="Times" pitchFamily="1" charset="0"/>
              </a:defRPr>
            </a:lvl9pPr>
          </a:lstStyle>
          <a:p>
            <a:pPr>
              <a:defRPr/>
            </a:pPr>
            <a:r>
              <a:rPr lang="en-US" altLang="en-US" sz="1200" b="1" dirty="0">
                <a:solidFill>
                  <a:srgbClr val="FFFFFF"/>
                </a:solidFill>
                <a:latin typeface="Arial" charset="0"/>
              </a:rPr>
              <a:t>www.worcestershire.gov.uk</a:t>
            </a:r>
          </a:p>
        </p:txBody>
      </p:sp>
      <p:sp>
        <p:nvSpPr>
          <p:cNvPr id="19458" name="Rectangle 2"/>
          <p:cNvSpPr>
            <a:spLocks noGrp="1" noChangeArrowheads="1"/>
          </p:cNvSpPr>
          <p:nvPr>
            <p:ph type="ctrTitle"/>
          </p:nvPr>
        </p:nvSpPr>
        <p:spPr>
          <a:xfrm>
            <a:off x="457200" y="2514600"/>
            <a:ext cx="8153400" cy="1143000"/>
          </a:xfrm>
        </p:spPr>
        <p:txBody>
          <a:bodyPr/>
          <a:lstStyle>
            <a:lvl1pPr algn="ctr">
              <a:defRPr sz="4800"/>
            </a:lvl1pPr>
          </a:lstStyle>
          <a:p>
            <a:r>
              <a:rPr lang="en-US"/>
              <a:t>Click to edit Master title style</a:t>
            </a:r>
          </a:p>
        </p:txBody>
      </p:sp>
      <p:sp>
        <p:nvSpPr>
          <p:cNvPr id="19459" name="Rectangle 3"/>
          <p:cNvSpPr>
            <a:spLocks noGrp="1" noChangeArrowheads="1"/>
          </p:cNvSpPr>
          <p:nvPr>
            <p:ph type="subTitle" idx="1"/>
          </p:nvPr>
        </p:nvSpPr>
        <p:spPr>
          <a:xfrm>
            <a:off x="457200" y="3886200"/>
            <a:ext cx="8153400" cy="1752600"/>
          </a:xfrm>
        </p:spPr>
        <p:txBody>
          <a:bodyPr/>
          <a:lstStyle>
            <a:lvl1pPr marL="0" indent="0" algn="ctr">
              <a:buFontTx/>
              <a:buNone/>
              <a:defRPr>
                <a:solidFill>
                  <a:srgbClr val="8D181F"/>
                </a:solidFill>
              </a:defRPr>
            </a:lvl1pPr>
          </a:lstStyle>
          <a:p>
            <a:r>
              <a:rPr lang="en-US"/>
              <a:t>Click to edit Master subtitle style</a:t>
            </a:r>
          </a:p>
        </p:txBody>
      </p:sp>
      <p:sp>
        <p:nvSpPr>
          <p:cNvPr id="5" name="Rectangle 5"/>
          <p:cNvSpPr>
            <a:spLocks noGrp="1" noChangeArrowheads="1"/>
          </p:cNvSpPr>
          <p:nvPr>
            <p:ph type="sldNum" sz="quarter" idx="10"/>
          </p:nvPr>
        </p:nvSpPr>
        <p:spPr>
          <a:xfrm>
            <a:off x="8305800" y="76200"/>
            <a:ext cx="687388" cy="228600"/>
          </a:xfrm>
        </p:spPr>
        <p:txBody>
          <a:bodyPr/>
          <a:lstStyle>
            <a:lvl1pPr>
              <a:defRPr/>
            </a:lvl1pPr>
          </a:lstStyle>
          <a:p>
            <a:pPr>
              <a:defRPr/>
            </a:pPr>
            <a:fld id="{77FE151E-3094-4656-8638-A7EA65D935F7}" type="slidenum">
              <a:rPr lang="en-US">
                <a:solidFill>
                  <a:srgbClr val="FFFFFF"/>
                </a:solidFill>
              </a:rPr>
              <a:pPr>
                <a:defRPr/>
              </a:pPr>
              <a:t>‹#›</a:t>
            </a:fld>
            <a:endParaRPr lang="en-US" sz="1400" b="0" dirty="0">
              <a:solidFill>
                <a:srgbClr val="000000"/>
              </a:solidFill>
              <a:latin typeface="Times" pitchFamily="1" charset="0"/>
            </a:endParaRPr>
          </a:p>
        </p:txBody>
      </p:sp>
      <p:sp>
        <p:nvSpPr>
          <p:cNvPr id="6" name="Rectangle 15"/>
          <p:cNvSpPr>
            <a:spLocks noGrp="1" noChangeArrowheads="1"/>
          </p:cNvSpPr>
          <p:nvPr>
            <p:ph type="ftr" sz="quarter" idx="11"/>
          </p:nvPr>
        </p:nvSpPr>
        <p:spPr/>
        <p:txBody>
          <a:bodyPr/>
          <a:lstStyle>
            <a:lvl1pPr>
              <a:defRPr sz="1000"/>
            </a:lvl1pPr>
          </a:lstStyle>
          <a:p>
            <a:pPr>
              <a:defRPr/>
            </a:pPr>
            <a:r>
              <a:rPr lang="en-US">
                <a:solidFill>
                  <a:srgbClr val="FFFFFF"/>
                </a:solidFill>
              </a:rPr>
              <a:t>[Slideshow Title - edit in Headers &amp; Footers] </a:t>
            </a:r>
          </a:p>
          <a:p>
            <a:pPr>
              <a:defRPr/>
            </a:pPr>
            <a:endParaRPr lang="en-US">
              <a:solidFill>
                <a:srgbClr val="FFFFFF"/>
              </a:solidFill>
            </a:endParaRPr>
          </a:p>
        </p:txBody>
      </p:sp>
    </p:spTree>
    <p:extLst>
      <p:ext uri="{BB962C8B-B14F-4D97-AF65-F5344CB8AC3E}">
        <p14:creationId xmlns:p14="http://schemas.microsoft.com/office/powerpoint/2010/main" val="61290727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pPr>
              <a:defRPr/>
            </a:pPr>
            <a:fld id="{713EFEFE-398A-4F3F-8F10-56D2960C0472}" type="slidenum">
              <a:rPr lang="en-US">
                <a:solidFill>
                  <a:srgbClr val="FFFFFF"/>
                </a:solidFill>
              </a:rPr>
              <a:pPr>
                <a:defRPr/>
              </a:pPr>
              <a:t>‹#›</a:t>
            </a:fld>
            <a:endParaRPr lang="en-US" sz="1400" b="0" dirty="0">
              <a:solidFill>
                <a:srgbClr val="000000"/>
              </a:solidFill>
              <a:latin typeface="Times" pitchFamily="1" charset="0"/>
            </a:endParaRPr>
          </a:p>
        </p:txBody>
      </p:sp>
      <p:sp>
        <p:nvSpPr>
          <p:cNvPr id="5" name="Footer Placeholder 4"/>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solidFill>
                  <a:srgbClr val="000000"/>
                </a:solidFill>
              </a:rPr>
              <a:t>[Slideshow Title - edit in Headers &amp; Footers] </a:t>
            </a:r>
          </a:p>
          <a:p>
            <a:pPr>
              <a:defRPr/>
            </a:pPr>
            <a:endParaRPr lang="en-US">
              <a:solidFill>
                <a:srgbClr val="000000"/>
              </a:solidFill>
            </a:endParaRPr>
          </a:p>
        </p:txBody>
      </p:sp>
    </p:spTree>
    <p:extLst>
      <p:ext uri="{BB962C8B-B14F-4D97-AF65-F5344CB8AC3E}">
        <p14:creationId xmlns:p14="http://schemas.microsoft.com/office/powerpoint/2010/main" val="347572589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pPr>
              <a:defRPr/>
            </a:pPr>
            <a:fld id="{3C828F3B-1353-42C4-ABDE-96A38EF779D9}" type="slidenum">
              <a:rPr lang="en-US">
                <a:solidFill>
                  <a:srgbClr val="FFFFFF"/>
                </a:solidFill>
              </a:rPr>
              <a:pPr>
                <a:defRPr/>
              </a:pPr>
              <a:t>‹#›</a:t>
            </a:fld>
            <a:endParaRPr lang="en-US" sz="1400" b="0" dirty="0">
              <a:solidFill>
                <a:srgbClr val="000000"/>
              </a:solidFill>
              <a:latin typeface="Times" pitchFamily="1" charset="0"/>
            </a:endParaRPr>
          </a:p>
        </p:txBody>
      </p:sp>
      <p:sp>
        <p:nvSpPr>
          <p:cNvPr id="5" name="Footer Placeholder 4"/>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solidFill>
                  <a:srgbClr val="000000"/>
                </a:solidFill>
              </a:rPr>
              <a:t>[Slideshow Title - edit in Headers &amp; Footers] </a:t>
            </a:r>
          </a:p>
          <a:p>
            <a:pPr>
              <a:defRPr/>
            </a:pPr>
            <a:endParaRPr lang="en-US">
              <a:solidFill>
                <a:srgbClr val="000000"/>
              </a:solidFill>
            </a:endParaRPr>
          </a:p>
        </p:txBody>
      </p:sp>
    </p:spTree>
    <p:extLst>
      <p:ext uri="{BB962C8B-B14F-4D97-AF65-F5344CB8AC3E}">
        <p14:creationId xmlns:p14="http://schemas.microsoft.com/office/powerpoint/2010/main" val="261139506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4478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4478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0"/>
          </p:nvPr>
        </p:nvSpPr>
        <p:spPr/>
        <p:txBody>
          <a:bodyPr/>
          <a:lstStyle>
            <a:lvl1pPr>
              <a:defRPr/>
            </a:lvl1pPr>
          </a:lstStyle>
          <a:p>
            <a:pPr>
              <a:defRPr/>
            </a:pPr>
            <a:fld id="{17999ACF-F982-4D30-9938-4A028D5905BA}" type="slidenum">
              <a:rPr lang="en-US">
                <a:solidFill>
                  <a:srgbClr val="FFFFFF"/>
                </a:solidFill>
              </a:rPr>
              <a:pPr>
                <a:defRPr/>
              </a:pPr>
              <a:t>‹#›</a:t>
            </a:fld>
            <a:endParaRPr lang="en-US" sz="1400" b="0" dirty="0">
              <a:solidFill>
                <a:srgbClr val="000000"/>
              </a:solidFill>
              <a:latin typeface="Times" pitchFamily="1" charset="0"/>
            </a:endParaRPr>
          </a:p>
        </p:txBody>
      </p:sp>
      <p:sp>
        <p:nvSpPr>
          <p:cNvPr id="6" name="Footer Placeholder 5"/>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solidFill>
                  <a:srgbClr val="000000"/>
                </a:solidFill>
              </a:rPr>
              <a:t>[Slideshow Title - edit in Headers &amp; Footers] </a:t>
            </a:r>
          </a:p>
          <a:p>
            <a:pPr>
              <a:defRPr/>
            </a:pPr>
            <a:endParaRPr lang="en-US">
              <a:solidFill>
                <a:srgbClr val="000000"/>
              </a:solidFill>
            </a:endParaRPr>
          </a:p>
        </p:txBody>
      </p:sp>
    </p:spTree>
    <p:extLst>
      <p:ext uri="{BB962C8B-B14F-4D97-AF65-F5344CB8AC3E}">
        <p14:creationId xmlns:p14="http://schemas.microsoft.com/office/powerpoint/2010/main" val="286369901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10"/>
          </p:nvPr>
        </p:nvSpPr>
        <p:spPr/>
        <p:txBody>
          <a:bodyPr/>
          <a:lstStyle>
            <a:lvl1pPr>
              <a:defRPr/>
            </a:lvl1pPr>
          </a:lstStyle>
          <a:p>
            <a:pPr>
              <a:defRPr/>
            </a:pPr>
            <a:fld id="{F1C9D2FF-4361-4405-8A1D-1110F3020CD2}" type="slidenum">
              <a:rPr lang="en-US">
                <a:solidFill>
                  <a:srgbClr val="FFFFFF"/>
                </a:solidFill>
              </a:rPr>
              <a:pPr>
                <a:defRPr/>
              </a:pPr>
              <a:t>‹#›</a:t>
            </a:fld>
            <a:endParaRPr lang="en-US" sz="1400" b="0" dirty="0">
              <a:solidFill>
                <a:srgbClr val="000000"/>
              </a:solidFill>
              <a:latin typeface="Times" pitchFamily="1" charset="0"/>
            </a:endParaRPr>
          </a:p>
        </p:txBody>
      </p:sp>
      <p:sp>
        <p:nvSpPr>
          <p:cNvPr id="8" name="Footer Placeholder 7"/>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solidFill>
                  <a:srgbClr val="000000"/>
                </a:solidFill>
              </a:rPr>
              <a:t>[Slideshow Title - edit in Headers &amp; Footers] </a:t>
            </a:r>
          </a:p>
          <a:p>
            <a:pPr>
              <a:defRPr/>
            </a:pPr>
            <a:endParaRPr lang="en-US">
              <a:solidFill>
                <a:srgbClr val="000000"/>
              </a:solidFill>
            </a:endParaRPr>
          </a:p>
        </p:txBody>
      </p:sp>
    </p:spTree>
    <p:extLst>
      <p:ext uri="{BB962C8B-B14F-4D97-AF65-F5344CB8AC3E}">
        <p14:creationId xmlns:p14="http://schemas.microsoft.com/office/powerpoint/2010/main" val="400017019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pPr>
              <a:defRPr/>
            </a:pPr>
            <a:fld id="{F366F3DF-35F8-4BA0-9A10-6A740023DA75}" type="slidenum">
              <a:rPr lang="en-US">
                <a:solidFill>
                  <a:srgbClr val="FFFFFF"/>
                </a:solidFill>
              </a:rPr>
              <a:pPr>
                <a:defRPr/>
              </a:pPr>
              <a:t>‹#›</a:t>
            </a:fld>
            <a:endParaRPr lang="en-US" sz="1400" b="0" dirty="0">
              <a:solidFill>
                <a:srgbClr val="000000"/>
              </a:solidFill>
              <a:latin typeface="Times" pitchFamily="1" charset="0"/>
            </a:endParaRPr>
          </a:p>
        </p:txBody>
      </p:sp>
      <p:sp>
        <p:nvSpPr>
          <p:cNvPr id="4" name="Footer Placeholder 3"/>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solidFill>
                  <a:srgbClr val="000000"/>
                </a:solidFill>
              </a:rPr>
              <a:t>[Slideshow Title - edit in Headers &amp; Footers] </a:t>
            </a:r>
          </a:p>
          <a:p>
            <a:pPr>
              <a:defRPr/>
            </a:pPr>
            <a:endParaRPr lang="en-US">
              <a:solidFill>
                <a:srgbClr val="000000"/>
              </a:solidFill>
            </a:endParaRPr>
          </a:p>
        </p:txBody>
      </p:sp>
    </p:spTree>
    <p:extLst>
      <p:ext uri="{BB962C8B-B14F-4D97-AF65-F5344CB8AC3E}">
        <p14:creationId xmlns:p14="http://schemas.microsoft.com/office/powerpoint/2010/main" val="1998924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4478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4478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0"/>
          </p:nvPr>
        </p:nvSpPr>
        <p:spPr/>
        <p:txBody>
          <a:bodyPr/>
          <a:lstStyle>
            <a:lvl1pPr>
              <a:defRPr/>
            </a:lvl1pPr>
          </a:lstStyle>
          <a:p>
            <a:pPr>
              <a:defRPr/>
            </a:pPr>
            <a:fld id="{17999ACF-F982-4D30-9938-4A028D5905BA}" type="slidenum">
              <a:rPr lang="en-US"/>
              <a:pPr>
                <a:defRPr/>
              </a:pPr>
              <a:t>‹#›</a:t>
            </a:fld>
            <a:endParaRPr lang="en-US" sz="1400" b="0" dirty="0">
              <a:solidFill>
                <a:schemeClr val="tx1"/>
              </a:solidFill>
              <a:latin typeface="Times" pitchFamily="1" charset="0"/>
            </a:endParaRPr>
          </a:p>
        </p:txBody>
      </p:sp>
      <p:sp>
        <p:nvSpPr>
          <p:cNvPr id="6" name="Footer Placeholder 5"/>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t>[Slideshow Title - edit in Headers &amp; Footers] </a:t>
            </a:r>
          </a:p>
          <a:p>
            <a:pPr>
              <a:defRPr/>
            </a:pPr>
            <a:endParaRPr lang="en-US"/>
          </a:p>
        </p:txBody>
      </p:sp>
    </p:spTree>
    <p:extLst>
      <p:ext uri="{BB962C8B-B14F-4D97-AF65-F5344CB8AC3E}">
        <p14:creationId xmlns:p14="http://schemas.microsoft.com/office/powerpoint/2010/main" val="24397828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pPr>
              <a:defRPr/>
            </a:pPr>
            <a:fld id="{51749A21-F6B4-45C2-ADB8-22A46CDF788A}" type="slidenum">
              <a:rPr lang="en-US">
                <a:solidFill>
                  <a:srgbClr val="FFFFFF"/>
                </a:solidFill>
              </a:rPr>
              <a:pPr>
                <a:defRPr/>
              </a:pPr>
              <a:t>‹#›</a:t>
            </a:fld>
            <a:endParaRPr lang="en-US" sz="1400" b="0" dirty="0">
              <a:solidFill>
                <a:srgbClr val="000000"/>
              </a:solidFill>
              <a:latin typeface="Times" pitchFamily="1" charset="0"/>
            </a:endParaRPr>
          </a:p>
        </p:txBody>
      </p:sp>
      <p:sp>
        <p:nvSpPr>
          <p:cNvPr id="3" name="Footer Placeholder 2"/>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solidFill>
                  <a:srgbClr val="000000"/>
                </a:solidFill>
              </a:rPr>
              <a:t>[Slideshow Title - edit in Headers &amp; Footers] </a:t>
            </a:r>
          </a:p>
          <a:p>
            <a:pPr>
              <a:defRPr/>
            </a:pPr>
            <a:endParaRPr lang="en-US">
              <a:solidFill>
                <a:srgbClr val="000000"/>
              </a:solidFill>
            </a:endParaRPr>
          </a:p>
        </p:txBody>
      </p:sp>
    </p:spTree>
    <p:extLst>
      <p:ext uri="{BB962C8B-B14F-4D97-AF65-F5344CB8AC3E}">
        <p14:creationId xmlns:p14="http://schemas.microsoft.com/office/powerpoint/2010/main" val="45773794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7049AA6D-345C-4BCF-A0E4-1729ED9BB589}" type="slidenum">
              <a:rPr lang="en-US">
                <a:solidFill>
                  <a:srgbClr val="FFFFFF"/>
                </a:solidFill>
              </a:rPr>
              <a:pPr>
                <a:defRPr/>
              </a:pPr>
              <a:t>‹#›</a:t>
            </a:fld>
            <a:endParaRPr lang="en-US" sz="1400" b="0" dirty="0">
              <a:solidFill>
                <a:srgbClr val="000000"/>
              </a:solidFill>
              <a:latin typeface="Times" pitchFamily="1" charset="0"/>
            </a:endParaRPr>
          </a:p>
        </p:txBody>
      </p:sp>
      <p:sp>
        <p:nvSpPr>
          <p:cNvPr id="6" name="Footer Placeholder 5"/>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solidFill>
                  <a:srgbClr val="000000"/>
                </a:solidFill>
              </a:rPr>
              <a:t>[Slideshow Title - edit in Headers &amp; Footers] </a:t>
            </a:r>
          </a:p>
          <a:p>
            <a:pPr>
              <a:defRPr/>
            </a:pPr>
            <a:endParaRPr lang="en-US">
              <a:solidFill>
                <a:srgbClr val="000000"/>
              </a:solidFill>
            </a:endParaRPr>
          </a:p>
        </p:txBody>
      </p:sp>
    </p:spTree>
    <p:extLst>
      <p:ext uri="{BB962C8B-B14F-4D97-AF65-F5344CB8AC3E}">
        <p14:creationId xmlns:p14="http://schemas.microsoft.com/office/powerpoint/2010/main" val="27907648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F553C869-496D-4368-85FA-B09A6BDC7921}" type="slidenum">
              <a:rPr lang="en-US">
                <a:solidFill>
                  <a:srgbClr val="FFFFFF"/>
                </a:solidFill>
              </a:rPr>
              <a:pPr>
                <a:defRPr/>
              </a:pPr>
              <a:t>‹#›</a:t>
            </a:fld>
            <a:endParaRPr lang="en-US" sz="1400" b="0" dirty="0">
              <a:solidFill>
                <a:srgbClr val="000000"/>
              </a:solidFill>
              <a:latin typeface="Times" pitchFamily="1" charset="0"/>
            </a:endParaRPr>
          </a:p>
        </p:txBody>
      </p:sp>
      <p:sp>
        <p:nvSpPr>
          <p:cNvPr id="6" name="Footer Placeholder 5"/>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solidFill>
                  <a:srgbClr val="000000"/>
                </a:solidFill>
              </a:rPr>
              <a:t>[Slideshow Title - edit in Headers &amp; Footers] </a:t>
            </a:r>
          </a:p>
          <a:p>
            <a:pPr>
              <a:defRPr/>
            </a:pPr>
            <a:endParaRPr lang="en-US">
              <a:solidFill>
                <a:srgbClr val="000000"/>
              </a:solidFill>
            </a:endParaRPr>
          </a:p>
        </p:txBody>
      </p:sp>
    </p:spTree>
    <p:extLst>
      <p:ext uri="{BB962C8B-B14F-4D97-AF65-F5344CB8AC3E}">
        <p14:creationId xmlns:p14="http://schemas.microsoft.com/office/powerpoint/2010/main" val="143568778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pPr>
              <a:defRPr/>
            </a:pPr>
            <a:fld id="{B70C14AE-DB34-4B3B-8BAB-DC284EC84FC7}" type="slidenum">
              <a:rPr lang="en-US">
                <a:solidFill>
                  <a:srgbClr val="FFFFFF"/>
                </a:solidFill>
              </a:rPr>
              <a:pPr>
                <a:defRPr/>
              </a:pPr>
              <a:t>‹#›</a:t>
            </a:fld>
            <a:endParaRPr lang="en-US" sz="1400" b="0" dirty="0">
              <a:solidFill>
                <a:srgbClr val="000000"/>
              </a:solidFill>
              <a:latin typeface="Times" pitchFamily="1" charset="0"/>
            </a:endParaRPr>
          </a:p>
        </p:txBody>
      </p:sp>
      <p:sp>
        <p:nvSpPr>
          <p:cNvPr id="5" name="Footer Placeholder 4"/>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solidFill>
                  <a:srgbClr val="000000"/>
                </a:solidFill>
              </a:rPr>
              <a:t>[Slideshow Title - edit in Headers &amp; Footers] </a:t>
            </a:r>
          </a:p>
          <a:p>
            <a:pPr>
              <a:defRPr/>
            </a:pPr>
            <a:endParaRPr lang="en-US">
              <a:solidFill>
                <a:srgbClr val="000000"/>
              </a:solidFill>
            </a:endParaRPr>
          </a:p>
        </p:txBody>
      </p:sp>
    </p:spTree>
    <p:extLst>
      <p:ext uri="{BB962C8B-B14F-4D97-AF65-F5344CB8AC3E}">
        <p14:creationId xmlns:p14="http://schemas.microsoft.com/office/powerpoint/2010/main" val="49153828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1816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609600"/>
            <a:ext cx="6019800" cy="5181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pPr>
              <a:defRPr/>
            </a:pPr>
            <a:fld id="{A2C3A08E-C680-4476-82D6-50C1888E24C4}" type="slidenum">
              <a:rPr lang="en-US">
                <a:solidFill>
                  <a:srgbClr val="FFFFFF"/>
                </a:solidFill>
              </a:rPr>
              <a:pPr>
                <a:defRPr/>
              </a:pPr>
              <a:t>‹#›</a:t>
            </a:fld>
            <a:endParaRPr lang="en-US" sz="1400" b="0" dirty="0">
              <a:solidFill>
                <a:srgbClr val="000000"/>
              </a:solidFill>
              <a:latin typeface="Times" pitchFamily="1" charset="0"/>
            </a:endParaRPr>
          </a:p>
        </p:txBody>
      </p:sp>
      <p:sp>
        <p:nvSpPr>
          <p:cNvPr id="5" name="Footer Placeholder 4"/>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solidFill>
                  <a:srgbClr val="000000"/>
                </a:solidFill>
              </a:rPr>
              <a:t>[Slideshow Title - edit in Headers &amp; Footers] </a:t>
            </a:r>
          </a:p>
          <a:p>
            <a:pPr>
              <a:defRPr/>
            </a:pPr>
            <a:endParaRPr lang="en-US">
              <a:solidFill>
                <a:srgbClr val="000000"/>
              </a:solidFill>
            </a:endParaRPr>
          </a:p>
        </p:txBody>
      </p:sp>
    </p:spTree>
    <p:extLst>
      <p:ext uri="{BB962C8B-B14F-4D97-AF65-F5344CB8AC3E}">
        <p14:creationId xmlns:p14="http://schemas.microsoft.com/office/powerpoint/2010/main" val="3817101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13"/>
          <p:cNvSpPr txBox="1">
            <a:spLocks noChangeArrowheads="1"/>
          </p:cNvSpPr>
          <p:nvPr userDrawn="1"/>
        </p:nvSpPr>
        <p:spPr bwMode="auto">
          <a:xfrm>
            <a:off x="152400" y="6362700"/>
            <a:ext cx="22002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1" charset="0"/>
              </a:defRPr>
            </a:lvl1pPr>
            <a:lvl2pPr marL="742950" indent="-285750">
              <a:defRPr sz="2400">
                <a:solidFill>
                  <a:schemeClr val="tx1"/>
                </a:solidFill>
                <a:latin typeface="Times" pitchFamily="1" charset="0"/>
              </a:defRPr>
            </a:lvl2pPr>
            <a:lvl3pPr marL="1143000" indent="-228600">
              <a:defRPr sz="2400">
                <a:solidFill>
                  <a:schemeClr val="tx1"/>
                </a:solidFill>
                <a:latin typeface="Times" pitchFamily="1" charset="0"/>
              </a:defRPr>
            </a:lvl3pPr>
            <a:lvl4pPr marL="1600200" indent="-228600">
              <a:defRPr sz="2400">
                <a:solidFill>
                  <a:schemeClr val="tx1"/>
                </a:solidFill>
                <a:latin typeface="Times" pitchFamily="1" charset="0"/>
              </a:defRPr>
            </a:lvl4pPr>
            <a:lvl5pPr marL="2057400" indent="-228600">
              <a:defRPr sz="2400">
                <a:solidFill>
                  <a:schemeClr val="tx1"/>
                </a:solidFill>
                <a:latin typeface="Times" pitchFamily="1" charset="0"/>
              </a:defRPr>
            </a:lvl5pPr>
            <a:lvl6pPr marL="2514600" indent="-228600" eaLnBrk="0" fontAlgn="base" hangingPunct="0">
              <a:spcBef>
                <a:spcPct val="0"/>
              </a:spcBef>
              <a:spcAft>
                <a:spcPct val="0"/>
              </a:spcAft>
              <a:defRPr sz="2400">
                <a:solidFill>
                  <a:schemeClr val="tx1"/>
                </a:solidFill>
                <a:latin typeface="Times" pitchFamily="1" charset="0"/>
              </a:defRPr>
            </a:lvl6pPr>
            <a:lvl7pPr marL="2971800" indent="-228600" eaLnBrk="0" fontAlgn="base" hangingPunct="0">
              <a:spcBef>
                <a:spcPct val="0"/>
              </a:spcBef>
              <a:spcAft>
                <a:spcPct val="0"/>
              </a:spcAft>
              <a:defRPr sz="2400">
                <a:solidFill>
                  <a:schemeClr val="tx1"/>
                </a:solidFill>
                <a:latin typeface="Times" pitchFamily="1" charset="0"/>
              </a:defRPr>
            </a:lvl7pPr>
            <a:lvl8pPr marL="3429000" indent="-228600" eaLnBrk="0" fontAlgn="base" hangingPunct="0">
              <a:spcBef>
                <a:spcPct val="0"/>
              </a:spcBef>
              <a:spcAft>
                <a:spcPct val="0"/>
              </a:spcAft>
              <a:defRPr sz="2400">
                <a:solidFill>
                  <a:schemeClr val="tx1"/>
                </a:solidFill>
                <a:latin typeface="Times" pitchFamily="1" charset="0"/>
              </a:defRPr>
            </a:lvl8pPr>
            <a:lvl9pPr marL="3886200" indent="-228600" eaLnBrk="0" fontAlgn="base" hangingPunct="0">
              <a:spcBef>
                <a:spcPct val="0"/>
              </a:spcBef>
              <a:spcAft>
                <a:spcPct val="0"/>
              </a:spcAft>
              <a:defRPr sz="2400">
                <a:solidFill>
                  <a:schemeClr val="tx1"/>
                </a:solidFill>
                <a:latin typeface="Times" pitchFamily="1" charset="0"/>
              </a:defRPr>
            </a:lvl9pPr>
          </a:lstStyle>
          <a:p>
            <a:pPr>
              <a:defRPr/>
            </a:pPr>
            <a:r>
              <a:rPr lang="en-US" altLang="en-US" sz="1200" b="1" dirty="0">
                <a:solidFill>
                  <a:srgbClr val="FFFFFF"/>
                </a:solidFill>
                <a:latin typeface="Arial" charset="0"/>
              </a:rPr>
              <a:t>www.worcestershire.gov.uk</a:t>
            </a:r>
          </a:p>
        </p:txBody>
      </p:sp>
      <p:sp>
        <p:nvSpPr>
          <p:cNvPr id="19458" name="Rectangle 2"/>
          <p:cNvSpPr>
            <a:spLocks noGrp="1" noChangeArrowheads="1"/>
          </p:cNvSpPr>
          <p:nvPr>
            <p:ph type="ctrTitle"/>
          </p:nvPr>
        </p:nvSpPr>
        <p:spPr>
          <a:xfrm>
            <a:off x="457200" y="2514600"/>
            <a:ext cx="8153400" cy="1143000"/>
          </a:xfrm>
        </p:spPr>
        <p:txBody>
          <a:bodyPr/>
          <a:lstStyle>
            <a:lvl1pPr algn="ctr">
              <a:defRPr sz="4800"/>
            </a:lvl1pPr>
          </a:lstStyle>
          <a:p>
            <a:r>
              <a:rPr lang="en-US"/>
              <a:t>Click to edit Master title style</a:t>
            </a:r>
          </a:p>
        </p:txBody>
      </p:sp>
      <p:sp>
        <p:nvSpPr>
          <p:cNvPr id="19459" name="Rectangle 3"/>
          <p:cNvSpPr>
            <a:spLocks noGrp="1" noChangeArrowheads="1"/>
          </p:cNvSpPr>
          <p:nvPr>
            <p:ph type="subTitle" idx="1"/>
          </p:nvPr>
        </p:nvSpPr>
        <p:spPr>
          <a:xfrm>
            <a:off x="457200" y="3886200"/>
            <a:ext cx="8153400" cy="1752600"/>
          </a:xfrm>
        </p:spPr>
        <p:txBody>
          <a:bodyPr/>
          <a:lstStyle>
            <a:lvl1pPr marL="0" indent="0" algn="ctr">
              <a:buFontTx/>
              <a:buNone/>
              <a:defRPr>
                <a:solidFill>
                  <a:srgbClr val="8D181F"/>
                </a:solidFill>
              </a:defRPr>
            </a:lvl1pPr>
          </a:lstStyle>
          <a:p>
            <a:r>
              <a:rPr lang="en-US"/>
              <a:t>Click to edit Master subtitle style</a:t>
            </a:r>
          </a:p>
        </p:txBody>
      </p:sp>
      <p:sp>
        <p:nvSpPr>
          <p:cNvPr id="5" name="Rectangle 5"/>
          <p:cNvSpPr>
            <a:spLocks noGrp="1" noChangeArrowheads="1"/>
          </p:cNvSpPr>
          <p:nvPr>
            <p:ph type="sldNum" sz="quarter" idx="10"/>
          </p:nvPr>
        </p:nvSpPr>
        <p:spPr>
          <a:xfrm>
            <a:off x="8305800" y="76200"/>
            <a:ext cx="687388" cy="228600"/>
          </a:xfrm>
        </p:spPr>
        <p:txBody>
          <a:bodyPr/>
          <a:lstStyle>
            <a:lvl1pPr>
              <a:defRPr/>
            </a:lvl1pPr>
          </a:lstStyle>
          <a:p>
            <a:pPr>
              <a:defRPr/>
            </a:pPr>
            <a:fld id="{77FE151E-3094-4656-8638-A7EA65D935F7}" type="slidenum">
              <a:rPr lang="en-US">
                <a:solidFill>
                  <a:srgbClr val="FFFFFF"/>
                </a:solidFill>
              </a:rPr>
              <a:pPr>
                <a:defRPr/>
              </a:pPr>
              <a:t>‹#›</a:t>
            </a:fld>
            <a:endParaRPr lang="en-US" sz="1400" b="0" dirty="0">
              <a:solidFill>
                <a:srgbClr val="000000"/>
              </a:solidFill>
              <a:latin typeface="Times" pitchFamily="1" charset="0"/>
            </a:endParaRPr>
          </a:p>
        </p:txBody>
      </p:sp>
      <p:sp>
        <p:nvSpPr>
          <p:cNvPr id="6" name="Rectangle 15"/>
          <p:cNvSpPr>
            <a:spLocks noGrp="1" noChangeArrowheads="1"/>
          </p:cNvSpPr>
          <p:nvPr>
            <p:ph type="ftr" sz="quarter" idx="11"/>
          </p:nvPr>
        </p:nvSpPr>
        <p:spPr/>
        <p:txBody>
          <a:bodyPr/>
          <a:lstStyle>
            <a:lvl1pPr>
              <a:defRPr sz="1000"/>
            </a:lvl1pPr>
          </a:lstStyle>
          <a:p>
            <a:pPr>
              <a:defRPr/>
            </a:pPr>
            <a:r>
              <a:rPr lang="en-US">
                <a:solidFill>
                  <a:srgbClr val="FFFFFF"/>
                </a:solidFill>
              </a:rPr>
              <a:t>[Slideshow Title - edit in Headers &amp; Footers] </a:t>
            </a:r>
          </a:p>
          <a:p>
            <a:pPr>
              <a:defRPr/>
            </a:pPr>
            <a:endParaRPr lang="en-US">
              <a:solidFill>
                <a:srgbClr val="FFFFFF"/>
              </a:solidFill>
            </a:endParaRPr>
          </a:p>
        </p:txBody>
      </p:sp>
    </p:spTree>
    <p:extLst>
      <p:ext uri="{BB962C8B-B14F-4D97-AF65-F5344CB8AC3E}">
        <p14:creationId xmlns:p14="http://schemas.microsoft.com/office/powerpoint/2010/main" val="263011988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pPr>
              <a:defRPr/>
            </a:pPr>
            <a:fld id="{713EFEFE-398A-4F3F-8F10-56D2960C0472}" type="slidenum">
              <a:rPr lang="en-US">
                <a:solidFill>
                  <a:srgbClr val="FFFFFF"/>
                </a:solidFill>
              </a:rPr>
              <a:pPr>
                <a:defRPr/>
              </a:pPr>
              <a:t>‹#›</a:t>
            </a:fld>
            <a:endParaRPr lang="en-US" sz="1400" b="0" dirty="0">
              <a:solidFill>
                <a:srgbClr val="000000"/>
              </a:solidFill>
              <a:latin typeface="Times" pitchFamily="1" charset="0"/>
            </a:endParaRPr>
          </a:p>
        </p:txBody>
      </p:sp>
      <p:sp>
        <p:nvSpPr>
          <p:cNvPr id="5" name="Footer Placeholder 4"/>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solidFill>
                  <a:srgbClr val="000000"/>
                </a:solidFill>
              </a:rPr>
              <a:t>[Slideshow Title - edit in Headers &amp; Footers] </a:t>
            </a:r>
          </a:p>
          <a:p>
            <a:pPr>
              <a:defRPr/>
            </a:pPr>
            <a:endParaRPr lang="en-US">
              <a:solidFill>
                <a:srgbClr val="000000"/>
              </a:solidFill>
            </a:endParaRPr>
          </a:p>
        </p:txBody>
      </p:sp>
    </p:spTree>
    <p:extLst>
      <p:ext uri="{BB962C8B-B14F-4D97-AF65-F5344CB8AC3E}">
        <p14:creationId xmlns:p14="http://schemas.microsoft.com/office/powerpoint/2010/main" val="388856547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pPr>
              <a:defRPr/>
            </a:pPr>
            <a:fld id="{3C828F3B-1353-42C4-ABDE-96A38EF779D9}" type="slidenum">
              <a:rPr lang="en-US">
                <a:solidFill>
                  <a:srgbClr val="FFFFFF"/>
                </a:solidFill>
              </a:rPr>
              <a:pPr>
                <a:defRPr/>
              </a:pPr>
              <a:t>‹#›</a:t>
            </a:fld>
            <a:endParaRPr lang="en-US" sz="1400" b="0" dirty="0">
              <a:solidFill>
                <a:srgbClr val="000000"/>
              </a:solidFill>
              <a:latin typeface="Times" pitchFamily="1" charset="0"/>
            </a:endParaRPr>
          </a:p>
        </p:txBody>
      </p:sp>
      <p:sp>
        <p:nvSpPr>
          <p:cNvPr id="5" name="Footer Placeholder 4"/>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solidFill>
                  <a:srgbClr val="000000"/>
                </a:solidFill>
              </a:rPr>
              <a:t>[Slideshow Title - edit in Headers &amp; Footers] </a:t>
            </a:r>
          </a:p>
          <a:p>
            <a:pPr>
              <a:defRPr/>
            </a:pPr>
            <a:endParaRPr lang="en-US">
              <a:solidFill>
                <a:srgbClr val="000000"/>
              </a:solidFill>
            </a:endParaRPr>
          </a:p>
        </p:txBody>
      </p:sp>
    </p:spTree>
    <p:extLst>
      <p:ext uri="{BB962C8B-B14F-4D97-AF65-F5344CB8AC3E}">
        <p14:creationId xmlns:p14="http://schemas.microsoft.com/office/powerpoint/2010/main" val="386234394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4478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4478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0"/>
          </p:nvPr>
        </p:nvSpPr>
        <p:spPr/>
        <p:txBody>
          <a:bodyPr/>
          <a:lstStyle>
            <a:lvl1pPr>
              <a:defRPr/>
            </a:lvl1pPr>
          </a:lstStyle>
          <a:p>
            <a:pPr>
              <a:defRPr/>
            </a:pPr>
            <a:fld id="{17999ACF-F982-4D30-9938-4A028D5905BA}" type="slidenum">
              <a:rPr lang="en-US">
                <a:solidFill>
                  <a:srgbClr val="FFFFFF"/>
                </a:solidFill>
              </a:rPr>
              <a:pPr>
                <a:defRPr/>
              </a:pPr>
              <a:t>‹#›</a:t>
            </a:fld>
            <a:endParaRPr lang="en-US" sz="1400" b="0" dirty="0">
              <a:solidFill>
                <a:srgbClr val="000000"/>
              </a:solidFill>
              <a:latin typeface="Times" pitchFamily="1" charset="0"/>
            </a:endParaRPr>
          </a:p>
        </p:txBody>
      </p:sp>
      <p:sp>
        <p:nvSpPr>
          <p:cNvPr id="6" name="Footer Placeholder 5"/>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solidFill>
                  <a:srgbClr val="000000"/>
                </a:solidFill>
              </a:rPr>
              <a:t>[Slideshow Title - edit in Headers &amp; Footers] </a:t>
            </a:r>
          </a:p>
          <a:p>
            <a:pPr>
              <a:defRPr/>
            </a:pPr>
            <a:endParaRPr lang="en-US">
              <a:solidFill>
                <a:srgbClr val="000000"/>
              </a:solidFill>
            </a:endParaRPr>
          </a:p>
        </p:txBody>
      </p:sp>
    </p:spTree>
    <p:extLst>
      <p:ext uri="{BB962C8B-B14F-4D97-AF65-F5344CB8AC3E}">
        <p14:creationId xmlns:p14="http://schemas.microsoft.com/office/powerpoint/2010/main" val="37032185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10"/>
          </p:nvPr>
        </p:nvSpPr>
        <p:spPr/>
        <p:txBody>
          <a:bodyPr/>
          <a:lstStyle>
            <a:lvl1pPr>
              <a:defRPr/>
            </a:lvl1pPr>
          </a:lstStyle>
          <a:p>
            <a:pPr>
              <a:defRPr/>
            </a:pPr>
            <a:fld id="{F1C9D2FF-4361-4405-8A1D-1110F3020CD2}" type="slidenum">
              <a:rPr lang="en-US">
                <a:solidFill>
                  <a:srgbClr val="FFFFFF"/>
                </a:solidFill>
              </a:rPr>
              <a:pPr>
                <a:defRPr/>
              </a:pPr>
              <a:t>‹#›</a:t>
            </a:fld>
            <a:endParaRPr lang="en-US" sz="1400" b="0" dirty="0">
              <a:solidFill>
                <a:srgbClr val="000000"/>
              </a:solidFill>
              <a:latin typeface="Times" pitchFamily="1" charset="0"/>
            </a:endParaRPr>
          </a:p>
        </p:txBody>
      </p:sp>
      <p:sp>
        <p:nvSpPr>
          <p:cNvPr id="8" name="Footer Placeholder 7"/>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solidFill>
                  <a:srgbClr val="000000"/>
                </a:solidFill>
              </a:rPr>
              <a:t>[Slideshow Title - edit in Headers &amp; Footers] </a:t>
            </a:r>
          </a:p>
          <a:p>
            <a:pPr>
              <a:defRPr/>
            </a:pPr>
            <a:endParaRPr lang="en-US">
              <a:solidFill>
                <a:srgbClr val="000000"/>
              </a:solidFill>
            </a:endParaRPr>
          </a:p>
        </p:txBody>
      </p:sp>
    </p:spTree>
    <p:extLst>
      <p:ext uri="{BB962C8B-B14F-4D97-AF65-F5344CB8AC3E}">
        <p14:creationId xmlns:p14="http://schemas.microsoft.com/office/powerpoint/2010/main" val="1676455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10"/>
          </p:nvPr>
        </p:nvSpPr>
        <p:spPr/>
        <p:txBody>
          <a:bodyPr/>
          <a:lstStyle>
            <a:lvl1pPr>
              <a:defRPr/>
            </a:lvl1pPr>
          </a:lstStyle>
          <a:p>
            <a:pPr>
              <a:defRPr/>
            </a:pPr>
            <a:fld id="{F1C9D2FF-4361-4405-8A1D-1110F3020CD2}" type="slidenum">
              <a:rPr lang="en-US"/>
              <a:pPr>
                <a:defRPr/>
              </a:pPr>
              <a:t>‹#›</a:t>
            </a:fld>
            <a:endParaRPr lang="en-US" sz="1400" b="0" dirty="0">
              <a:solidFill>
                <a:schemeClr val="tx1"/>
              </a:solidFill>
              <a:latin typeface="Times" pitchFamily="1" charset="0"/>
            </a:endParaRPr>
          </a:p>
        </p:txBody>
      </p:sp>
      <p:sp>
        <p:nvSpPr>
          <p:cNvPr id="8" name="Footer Placeholder 7"/>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t>[Slideshow Title - edit in Headers &amp; Footers] </a:t>
            </a:r>
          </a:p>
          <a:p>
            <a:pPr>
              <a:defRPr/>
            </a:pPr>
            <a:endParaRPr lang="en-US"/>
          </a:p>
        </p:txBody>
      </p:sp>
    </p:spTree>
    <p:extLst>
      <p:ext uri="{BB962C8B-B14F-4D97-AF65-F5344CB8AC3E}">
        <p14:creationId xmlns:p14="http://schemas.microsoft.com/office/powerpoint/2010/main" val="392915341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pPr>
              <a:defRPr/>
            </a:pPr>
            <a:fld id="{F366F3DF-35F8-4BA0-9A10-6A740023DA75}" type="slidenum">
              <a:rPr lang="en-US">
                <a:solidFill>
                  <a:srgbClr val="FFFFFF"/>
                </a:solidFill>
              </a:rPr>
              <a:pPr>
                <a:defRPr/>
              </a:pPr>
              <a:t>‹#›</a:t>
            </a:fld>
            <a:endParaRPr lang="en-US" sz="1400" b="0" dirty="0">
              <a:solidFill>
                <a:srgbClr val="000000"/>
              </a:solidFill>
              <a:latin typeface="Times" pitchFamily="1" charset="0"/>
            </a:endParaRPr>
          </a:p>
        </p:txBody>
      </p:sp>
      <p:sp>
        <p:nvSpPr>
          <p:cNvPr id="4" name="Footer Placeholder 3"/>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solidFill>
                  <a:srgbClr val="000000"/>
                </a:solidFill>
              </a:rPr>
              <a:t>[Slideshow Title - edit in Headers &amp; Footers] </a:t>
            </a:r>
          </a:p>
          <a:p>
            <a:pPr>
              <a:defRPr/>
            </a:pPr>
            <a:endParaRPr lang="en-US">
              <a:solidFill>
                <a:srgbClr val="000000"/>
              </a:solidFill>
            </a:endParaRPr>
          </a:p>
        </p:txBody>
      </p:sp>
    </p:spTree>
    <p:extLst>
      <p:ext uri="{BB962C8B-B14F-4D97-AF65-F5344CB8AC3E}">
        <p14:creationId xmlns:p14="http://schemas.microsoft.com/office/powerpoint/2010/main" val="95815410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pPr>
              <a:defRPr/>
            </a:pPr>
            <a:fld id="{51749A21-F6B4-45C2-ADB8-22A46CDF788A}" type="slidenum">
              <a:rPr lang="en-US">
                <a:solidFill>
                  <a:srgbClr val="FFFFFF"/>
                </a:solidFill>
              </a:rPr>
              <a:pPr>
                <a:defRPr/>
              </a:pPr>
              <a:t>‹#›</a:t>
            </a:fld>
            <a:endParaRPr lang="en-US" sz="1400" b="0" dirty="0">
              <a:solidFill>
                <a:srgbClr val="000000"/>
              </a:solidFill>
              <a:latin typeface="Times" pitchFamily="1" charset="0"/>
            </a:endParaRPr>
          </a:p>
        </p:txBody>
      </p:sp>
      <p:sp>
        <p:nvSpPr>
          <p:cNvPr id="3" name="Footer Placeholder 2"/>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solidFill>
                  <a:srgbClr val="000000"/>
                </a:solidFill>
              </a:rPr>
              <a:t>[Slideshow Title - edit in Headers &amp; Footers] </a:t>
            </a:r>
          </a:p>
          <a:p>
            <a:pPr>
              <a:defRPr/>
            </a:pPr>
            <a:endParaRPr lang="en-US">
              <a:solidFill>
                <a:srgbClr val="000000"/>
              </a:solidFill>
            </a:endParaRPr>
          </a:p>
        </p:txBody>
      </p:sp>
    </p:spTree>
    <p:extLst>
      <p:ext uri="{BB962C8B-B14F-4D97-AF65-F5344CB8AC3E}">
        <p14:creationId xmlns:p14="http://schemas.microsoft.com/office/powerpoint/2010/main" val="137959996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7049AA6D-345C-4BCF-A0E4-1729ED9BB589}" type="slidenum">
              <a:rPr lang="en-US">
                <a:solidFill>
                  <a:srgbClr val="FFFFFF"/>
                </a:solidFill>
              </a:rPr>
              <a:pPr>
                <a:defRPr/>
              </a:pPr>
              <a:t>‹#›</a:t>
            </a:fld>
            <a:endParaRPr lang="en-US" sz="1400" b="0" dirty="0">
              <a:solidFill>
                <a:srgbClr val="000000"/>
              </a:solidFill>
              <a:latin typeface="Times" pitchFamily="1" charset="0"/>
            </a:endParaRPr>
          </a:p>
        </p:txBody>
      </p:sp>
      <p:sp>
        <p:nvSpPr>
          <p:cNvPr id="6" name="Footer Placeholder 5"/>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solidFill>
                  <a:srgbClr val="000000"/>
                </a:solidFill>
              </a:rPr>
              <a:t>[Slideshow Title - edit in Headers &amp; Footers] </a:t>
            </a:r>
          </a:p>
          <a:p>
            <a:pPr>
              <a:defRPr/>
            </a:pPr>
            <a:endParaRPr lang="en-US">
              <a:solidFill>
                <a:srgbClr val="000000"/>
              </a:solidFill>
            </a:endParaRPr>
          </a:p>
        </p:txBody>
      </p:sp>
    </p:spTree>
    <p:extLst>
      <p:ext uri="{BB962C8B-B14F-4D97-AF65-F5344CB8AC3E}">
        <p14:creationId xmlns:p14="http://schemas.microsoft.com/office/powerpoint/2010/main" val="29744267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F553C869-496D-4368-85FA-B09A6BDC7921}" type="slidenum">
              <a:rPr lang="en-US">
                <a:solidFill>
                  <a:srgbClr val="FFFFFF"/>
                </a:solidFill>
              </a:rPr>
              <a:pPr>
                <a:defRPr/>
              </a:pPr>
              <a:t>‹#›</a:t>
            </a:fld>
            <a:endParaRPr lang="en-US" sz="1400" b="0" dirty="0">
              <a:solidFill>
                <a:srgbClr val="000000"/>
              </a:solidFill>
              <a:latin typeface="Times" pitchFamily="1" charset="0"/>
            </a:endParaRPr>
          </a:p>
        </p:txBody>
      </p:sp>
      <p:sp>
        <p:nvSpPr>
          <p:cNvPr id="6" name="Footer Placeholder 5"/>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solidFill>
                  <a:srgbClr val="000000"/>
                </a:solidFill>
              </a:rPr>
              <a:t>[Slideshow Title - edit in Headers &amp; Footers] </a:t>
            </a:r>
          </a:p>
          <a:p>
            <a:pPr>
              <a:defRPr/>
            </a:pPr>
            <a:endParaRPr lang="en-US">
              <a:solidFill>
                <a:srgbClr val="000000"/>
              </a:solidFill>
            </a:endParaRPr>
          </a:p>
        </p:txBody>
      </p:sp>
    </p:spTree>
    <p:extLst>
      <p:ext uri="{BB962C8B-B14F-4D97-AF65-F5344CB8AC3E}">
        <p14:creationId xmlns:p14="http://schemas.microsoft.com/office/powerpoint/2010/main" val="293788311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pPr>
              <a:defRPr/>
            </a:pPr>
            <a:fld id="{B70C14AE-DB34-4B3B-8BAB-DC284EC84FC7}" type="slidenum">
              <a:rPr lang="en-US">
                <a:solidFill>
                  <a:srgbClr val="FFFFFF"/>
                </a:solidFill>
              </a:rPr>
              <a:pPr>
                <a:defRPr/>
              </a:pPr>
              <a:t>‹#›</a:t>
            </a:fld>
            <a:endParaRPr lang="en-US" sz="1400" b="0" dirty="0">
              <a:solidFill>
                <a:srgbClr val="000000"/>
              </a:solidFill>
              <a:latin typeface="Times" pitchFamily="1" charset="0"/>
            </a:endParaRPr>
          </a:p>
        </p:txBody>
      </p:sp>
      <p:sp>
        <p:nvSpPr>
          <p:cNvPr id="5" name="Footer Placeholder 4"/>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solidFill>
                  <a:srgbClr val="000000"/>
                </a:solidFill>
              </a:rPr>
              <a:t>[Slideshow Title - edit in Headers &amp; Footers] </a:t>
            </a:r>
          </a:p>
          <a:p>
            <a:pPr>
              <a:defRPr/>
            </a:pPr>
            <a:endParaRPr lang="en-US">
              <a:solidFill>
                <a:srgbClr val="000000"/>
              </a:solidFill>
            </a:endParaRPr>
          </a:p>
        </p:txBody>
      </p:sp>
    </p:spTree>
    <p:extLst>
      <p:ext uri="{BB962C8B-B14F-4D97-AF65-F5344CB8AC3E}">
        <p14:creationId xmlns:p14="http://schemas.microsoft.com/office/powerpoint/2010/main" val="205295625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1816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609600"/>
            <a:ext cx="6019800" cy="5181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pPr>
              <a:defRPr/>
            </a:pPr>
            <a:fld id="{A2C3A08E-C680-4476-82D6-50C1888E24C4}" type="slidenum">
              <a:rPr lang="en-US">
                <a:solidFill>
                  <a:srgbClr val="FFFFFF"/>
                </a:solidFill>
              </a:rPr>
              <a:pPr>
                <a:defRPr/>
              </a:pPr>
              <a:t>‹#›</a:t>
            </a:fld>
            <a:endParaRPr lang="en-US" sz="1400" b="0" dirty="0">
              <a:solidFill>
                <a:srgbClr val="000000"/>
              </a:solidFill>
              <a:latin typeface="Times" pitchFamily="1" charset="0"/>
            </a:endParaRPr>
          </a:p>
        </p:txBody>
      </p:sp>
      <p:sp>
        <p:nvSpPr>
          <p:cNvPr id="5" name="Footer Placeholder 4"/>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solidFill>
                  <a:srgbClr val="000000"/>
                </a:solidFill>
              </a:rPr>
              <a:t>[Slideshow Title - edit in Headers &amp; Footers] </a:t>
            </a:r>
          </a:p>
          <a:p>
            <a:pPr>
              <a:defRPr/>
            </a:pPr>
            <a:endParaRPr lang="en-US">
              <a:solidFill>
                <a:srgbClr val="000000"/>
              </a:solidFill>
            </a:endParaRPr>
          </a:p>
        </p:txBody>
      </p:sp>
    </p:spTree>
    <p:extLst>
      <p:ext uri="{BB962C8B-B14F-4D97-AF65-F5344CB8AC3E}">
        <p14:creationId xmlns:p14="http://schemas.microsoft.com/office/powerpoint/2010/main" val="1335063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pPr>
              <a:defRPr/>
            </a:pPr>
            <a:fld id="{F366F3DF-35F8-4BA0-9A10-6A740023DA75}" type="slidenum">
              <a:rPr lang="en-US"/>
              <a:pPr>
                <a:defRPr/>
              </a:pPr>
              <a:t>‹#›</a:t>
            </a:fld>
            <a:endParaRPr lang="en-US" sz="1400" b="0" dirty="0">
              <a:solidFill>
                <a:schemeClr val="tx1"/>
              </a:solidFill>
              <a:latin typeface="Times" pitchFamily="1" charset="0"/>
            </a:endParaRPr>
          </a:p>
        </p:txBody>
      </p:sp>
      <p:sp>
        <p:nvSpPr>
          <p:cNvPr id="4" name="Footer Placeholder 3"/>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t>[Slideshow Title - edit in Headers &amp; Footers] </a:t>
            </a:r>
          </a:p>
          <a:p>
            <a:pPr>
              <a:defRPr/>
            </a:pPr>
            <a:endParaRPr lang="en-US"/>
          </a:p>
        </p:txBody>
      </p:sp>
    </p:spTree>
    <p:extLst>
      <p:ext uri="{BB962C8B-B14F-4D97-AF65-F5344CB8AC3E}">
        <p14:creationId xmlns:p14="http://schemas.microsoft.com/office/powerpoint/2010/main" val="3029777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pPr>
              <a:defRPr/>
            </a:pPr>
            <a:fld id="{51749A21-F6B4-45C2-ADB8-22A46CDF788A}" type="slidenum">
              <a:rPr lang="en-US"/>
              <a:pPr>
                <a:defRPr/>
              </a:pPr>
              <a:t>‹#›</a:t>
            </a:fld>
            <a:endParaRPr lang="en-US" sz="1400" b="0" dirty="0">
              <a:solidFill>
                <a:schemeClr val="tx1"/>
              </a:solidFill>
              <a:latin typeface="Times" pitchFamily="1" charset="0"/>
            </a:endParaRPr>
          </a:p>
        </p:txBody>
      </p:sp>
      <p:sp>
        <p:nvSpPr>
          <p:cNvPr id="3" name="Footer Placeholder 2"/>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t>[Slideshow Title - edit in Headers &amp; Footers] </a:t>
            </a:r>
          </a:p>
          <a:p>
            <a:pPr>
              <a:defRPr/>
            </a:pPr>
            <a:endParaRPr lang="en-US"/>
          </a:p>
        </p:txBody>
      </p:sp>
    </p:spTree>
    <p:extLst>
      <p:ext uri="{BB962C8B-B14F-4D97-AF65-F5344CB8AC3E}">
        <p14:creationId xmlns:p14="http://schemas.microsoft.com/office/powerpoint/2010/main" val="1218997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7049AA6D-345C-4BCF-A0E4-1729ED9BB589}" type="slidenum">
              <a:rPr lang="en-US"/>
              <a:pPr>
                <a:defRPr/>
              </a:pPr>
              <a:t>‹#›</a:t>
            </a:fld>
            <a:endParaRPr lang="en-US" sz="1400" b="0" dirty="0">
              <a:solidFill>
                <a:schemeClr val="tx1"/>
              </a:solidFill>
              <a:latin typeface="Times" pitchFamily="1" charset="0"/>
            </a:endParaRPr>
          </a:p>
        </p:txBody>
      </p:sp>
      <p:sp>
        <p:nvSpPr>
          <p:cNvPr id="6" name="Footer Placeholder 5"/>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t>[Slideshow Title - edit in Headers &amp; Footers] </a:t>
            </a:r>
          </a:p>
          <a:p>
            <a:pPr>
              <a:defRPr/>
            </a:pPr>
            <a:endParaRPr lang="en-US"/>
          </a:p>
        </p:txBody>
      </p:sp>
    </p:spTree>
    <p:extLst>
      <p:ext uri="{BB962C8B-B14F-4D97-AF65-F5344CB8AC3E}">
        <p14:creationId xmlns:p14="http://schemas.microsoft.com/office/powerpoint/2010/main" val="3135898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F553C869-496D-4368-85FA-B09A6BDC7921}" type="slidenum">
              <a:rPr lang="en-US"/>
              <a:pPr>
                <a:defRPr/>
              </a:pPr>
              <a:t>‹#›</a:t>
            </a:fld>
            <a:endParaRPr lang="en-US" sz="1400" b="0" dirty="0">
              <a:solidFill>
                <a:schemeClr val="tx1"/>
              </a:solidFill>
              <a:latin typeface="Times" pitchFamily="1" charset="0"/>
            </a:endParaRPr>
          </a:p>
        </p:txBody>
      </p:sp>
      <p:sp>
        <p:nvSpPr>
          <p:cNvPr id="6" name="Footer Placeholder 5"/>
          <p:cNvSpPr>
            <a:spLocks noGrp="1"/>
          </p:cNvSpPr>
          <p:nvPr>
            <p:ph type="ftr" sz="quarter" idx="11"/>
          </p:nvPr>
        </p:nvSpPr>
        <p:spPr/>
        <p:txBody>
          <a:bodyPr/>
          <a:lstStyle>
            <a:lvl1pPr>
              <a:defRPr sz="1000">
                <a:solidFill>
                  <a:schemeClr val="tx1"/>
                </a:solidFill>
                <a:latin typeface="Times" pitchFamily="1" charset="0"/>
              </a:defRPr>
            </a:lvl1pPr>
          </a:lstStyle>
          <a:p>
            <a:pPr>
              <a:defRPr/>
            </a:pPr>
            <a:r>
              <a:rPr lang="en-US"/>
              <a:t>[Slideshow Title - edit in Headers &amp; Footers] </a:t>
            </a:r>
          </a:p>
          <a:p>
            <a:pPr>
              <a:defRPr/>
            </a:pPr>
            <a:endParaRPr lang="en-US"/>
          </a:p>
        </p:txBody>
      </p:sp>
    </p:spTree>
    <p:extLst>
      <p:ext uri="{BB962C8B-B14F-4D97-AF65-F5344CB8AC3E}">
        <p14:creationId xmlns:p14="http://schemas.microsoft.com/office/powerpoint/2010/main" val="2705891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9"/>
          <p:cNvSpPr>
            <a:spLocks noGrp="1" noChangeArrowheads="1"/>
          </p:cNvSpPr>
          <p:nvPr>
            <p:ph type="title"/>
          </p:nvPr>
        </p:nvSpPr>
        <p:spPr bwMode="auto">
          <a:xfrm>
            <a:off x="457200" y="609600"/>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7" name="Rectangle 10"/>
          <p:cNvSpPr>
            <a:spLocks noGrp="1" noChangeArrowheads="1"/>
          </p:cNvSpPr>
          <p:nvPr>
            <p:ph type="body" idx="1"/>
          </p:nvPr>
        </p:nvSpPr>
        <p:spPr bwMode="auto">
          <a:xfrm>
            <a:off x="457200" y="1447800"/>
            <a:ext cx="8229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6" name="Rectangle 12"/>
          <p:cNvSpPr>
            <a:spLocks noGrp="1" noChangeArrowheads="1"/>
          </p:cNvSpPr>
          <p:nvPr>
            <p:ph type="sldNum" sz="quarter" idx="4"/>
          </p:nvPr>
        </p:nvSpPr>
        <p:spPr bwMode="auto">
          <a:xfrm>
            <a:off x="8305800" y="76200"/>
            <a:ext cx="6858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solidFill>
                  <a:schemeClr val="bg1"/>
                </a:solidFill>
                <a:latin typeface="+mn-lt"/>
              </a:defRPr>
            </a:lvl1pPr>
          </a:lstStyle>
          <a:p>
            <a:pPr>
              <a:defRPr/>
            </a:pPr>
            <a:fld id="{827E037A-74A3-478C-BB1E-EAF79614AA99}" type="slidenum">
              <a:rPr lang="en-US"/>
              <a:pPr>
                <a:defRPr/>
              </a:pPr>
              <a:t>‹#›</a:t>
            </a:fld>
            <a:endParaRPr lang="en-US" sz="1400" dirty="0"/>
          </a:p>
        </p:txBody>
      </p:sp>
      <p:sp>
        <p:nvSpPr>
          <p:cNvPr id="1037" name="Rectangle 13"/>
          <p:cNvSpPr>
            <a:spLocks noGrp="1" noChangeArrowheads="1"/>
          </p:cNvSpPr>
          <p:nvPr>
            <p:ph type="ftr" sz="quarter" idx="3"/>
          </p:nvPr>
        </p:nvSpPr>
        <p:spPr bwMode="auto">
          <a:xfrm>
            <a:off x="76200" y="76200"/>
            <a:ext cx="44958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bg1"/>
                </a:solidFill>
                <a:latin typeface="+mn-lt"/>
              </a:defRPr>
            </a:lvl1pPr>
          </a:lstStyle>
          <a:p>
            <a:pPr>
              <a:defRPr/>
            </a:pPr>
            <a:r>
              <a:rPr lang="en-US" sz="1000"/>
              <a:t>[Slideshow Title - edit in Headers &amp; Footers] </a:t>
            </a:r>
          </a:p>
          <a:p>
            <a:pPr>
              <a:defRPr/>
            </a:pPr>
            <a:endParaRPr lang="en-US"/>
          </a:p>
        </p:txBody>
      </p:sp>
      <p:sp>
        <p:nvSpPr>
          <p:cNvPr id="1030" name="Text Box 14"/>
          <p:cNvSpPr txBox="1">
            <a:spLocks noChangeArrowheads="1"/>
          </p:cNvSpPr>
          <p:nvPr userDrawn="1"/>
        </p:nvSpPr>
        <p:spPr bwMode="auto">
          <a:xfrm>
            <a:off x="152400" y="6362700"/>
            <a:ext cx="22002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1" charset="0"/>
              </a:defRPr>
            </a:lvl1pPr>
            <a:lvl2pPr marL="742950" indent="-285750">
              <a:defRPr sz="2400">
                <a:solidFill>
                  <a:schemeClr val="tx1"/>
                </a:solidFill>
                <a:latin typeface="Times" pitchFamily="1" charset="0"/>
              </a:defRPr>
            </a:lvl2pPr>
            <a:lvl3pPr marL="1143000" indent="-228600">
              <a:defRPr sz="2400">
                <a:solidFill>
                  <a:schemeClr val="tx1"/>
                </a:solidFill>
                <a:latin typeface="Times" pitchFamily="1" charset="0"/>
              </a:defRPr>
            </a:lvl3pPr>
            <a:lvl4pPr marL="1600200" indent="-228600">
              <a:defRPr sz="2400">
                <a:solidFill>
                  <a:schemeClr val="tx1"/>
                </a:solidFill>
                <a:latin typeface="Times" pitchFamily="1" charset="0"/>
              </a:defRPr>
            </a:lvl4pPr>
            <a:lvl5pPr marL="2057400" indent="-228600">
              <a:defRPr sz="2400">
                <a:solidFill>
                  <a:schemeClr val="tx1"/>
                </a:solidFill>
                <a:latin typeface="Times" pitchFamily="1" charset="0"/>
              </a:defRPr>
            </a:lvl5pPr>
            <a:lvl6pPr marL="2514600" indent="-228600" eaLnBrk="0" fontAlgn="base" hangingPunct="0">
              <a:spcBef>
                <a:spcPct val="0"/>
              </a:spcBef>
              <a:spcAft>
                <a:spcPct val="0"/>
              </a:spcAft>
              <a:defRPr sz="2400">
                <a:solidFill>
                  <a:schemeClr val="tx1"/>
                </a:solidFill>
                <a:latin typeface="Times" pitchFamily="1" charset="0"/>
              </a:defRPr>
            </a:lvl6pPr>
            <a:lvl7pPr marL="2971800" indent="-228600" eaLnBrk="0" fontAlgn="base" hangingPunct="0">
              <a:spcBef>
                <a:spcPct val="0"/>
              </a:spcBef>
              <a:spcAft>
                <a:spcPct val="0"/>
              </a:spcAft>
              <a:defRPr sz="2400">
                <a:solidFill>
                  <a:schemeClr val="tx1"/>
                </a:solidFill>
                <a:latin typeface="Times" pitchFamily="1" charset="0"/>
              </a:defRPr>
            </a:lvl7pPr>
            <a:lvl8pPr marL="3429000" indent="-228600" eaLnBrk="0" fontAlgn="base" hangingPunct="0">
              <a:spcBef>
                <a:spcPct val="0"/>
              </a:spcBef>
              <a:spcAft>
                <a:spcPct val="0"/>
              </a:spcAft>
              <a:defRPr sz="2400">
                <a:solidFill>
                  <a:schemeClr val="tx1"/>
                </a:solidFill>
                <a:latin typeface="Times" pitchFamily="1" charset="0"/>
              </a:defRPr>
            </a:lvl8pPr>
            <a:lvl9pPr marL="3886200" indent="-228600" eaLnBrk="0" fontAlgn="base" hangingPunct="0">
              <a:spcBef>
                <a:spcPct val="0"/>
              </a:spcBef>
              <a:spcAft>
                <a:spcPct val="0"/>
              </a:spcAft>
              <a:defRPr sz="2400">
                <a:solidFill>
                  <a:schemeClr val="tx1"/>
                </a:solidFill>
                <a:latin typeface="Times" pitchFamily="1" charset="0"/>
              </a:defRPr>
            </a:lvl9pPr>
          </a:lstStyle>
          <a:p>
            <a:pPr>
              <a:defRPr/>
            </a:pPr>
            <a:r>
              <a:rPr lang="en-US" altLang="en-US" sz="1200" b="1" dirty="0">
                <a:solidFill>
                  <a:schemeClr val="bg1"/>
                </a:solidFill>
                <a:latin typeface="Arial" charset="0"/>
              </a:rPr>
              <a:t>www.worcestershire.gov.uk</a:t>
            </a:r>
          </a:p>
        </p:txBody>
      </p:sp>
    </p:spTree>
  </p:cSld>
  <p:clrMap bg1="lt1" tx1="dk1" bg2="lt2" tx2="dk2" accent1="accent1" accent2="accent2" accent3="accent3" accent4="accent4" accent5="accent5" accent6="accent6" hlink="hlink" folHlink="folHlink"/>
  <p:sldLayoutIdLst>
    <p:sldLayoutId id="2147484134" r:id="rId1"/>
    <p:sldLayoutId id="2147484135" r:id="rId2"/>
    <p:sldLayoutId id="2147484136" r:id="rId3"/>
    <p:sldLayoutId id="2147484137" r:id="rId4"/>
    <p:sldLayoutId id="2147484138" r:id="rId5"/>
    <p:sldLayoutId id="2147484139" r:id="rId6"/>
    <p:sldLayoutId id="2147484140" r:id="rId7"/>
    <p:sldLayoutId id="2147484141" r:id="rId8"/>
    <p:sldLayoutId id="2147484142" r:id="rId9"/>
    <p:sldLayoutId id="2147484143" r:id="rId10"/>
    <p:sldLayoutId id="2147484144" r:id="rId11"/>
  </p:sldLayoutIdLst>
  <p:hf hdr="0" dt="0"/>
  <p:txStyles>
    <p:titleStyle>
      <a:lvl1pPr algn="l" rtl="0" eaLnBrk="0" fontAlgn="base" hangingPunct="0">
        <a:spcBef>
          <a:spcPct val="0"/>
        </a:spcBef>
        <a:spcAft>
          <a:spcPct val="0"/>
        </a:spcAft>
        <a:defRPr sz="3600" b="1">
          <a:solidFill>
            <a:srgbClr val="8D181F"/>
          </a:solidFill>
          <a:latin typeface="+mj-lt"/>
          <a:ea typeface="+mj-ea"/>
          <a:cs typeface="+mj-cs"/>
        </a:defRPr>
      </a:lvl1pPr>
      <a:lvl2pPr algn="l" rtl="0" eaLnBrk="0" fontAlgn="base" hangingPunct="0">
        <a:spcBef>
          <a:spcPct val="0"/>
        </a:spcBef>
        <a:spcAft>
          <a:spcPct val="0"/>
        </a:spcAft>
        <a:defRPr sz="3600" b="1">
          <a:solidFill>
            <a:srgbClr val="8D181F"/>
          </a:solidFill>
          <a:latin typeface="Arial" charset="0"/>
        </a:defRPr>
      </a:lvl2pPr>
      <a:lvl3pPr algn="l" rtl="0" eaLnBrk="0" fontAlgn="base" hangingPunct="0">
        <a:spcBef>
          <a:spcPct val="0"/>
        </a:spcBef>
        <a:spcAft>
          <a:spcPct val="0"/>
        </a:spcAft>
        <a:defRPr sz="3600" b="1">
          <a:solidFill>
            <a:srgbClr val="8D181F"/>
          </a:solidFill>
          <a:latin typeface="Arial" charset="0"/>
        </a:defRPr>
      </a:lvl3pPr>
      <a:lvl4pPr algn="l" rtl="0" eaLnBrk="0" fontAlgn="base" hangingPunct="0">
        <a:spcBef>
          <a:spcPct val="0"/>
        </a:spcBef>
        <a:spcAft>
          <a:spcPct val="0"/>
        </a:spcAft>
        <a:defRPr sz="3600" b="1">
          <a:solidFill>
            <a:srgbClr val="8D181F"/>
          </a:solidFill>
          <a:latin typeface="Arial" charset="0"/>
        </a:defRPr>
      </a:lvl4pPr>
      <a:lvl5pPr algn="l" rtl="0" eaLnBrk="0" fontAlgn="base" hangingPunct="0">
        <a:spcBef>
          <a:spcPct val="0"/>
        </a:spcBef>
        <a:spcAft>
          <a:spcPct val="0"/>
        </a:spcAft>
        <a:defRPr sz="3600" b="1">
          <a:solidFill>
            <a:srgbClr val="8D181F"/>
          </a:solidFill>
          <a:latin typeface="Arial" charset="0"/>
        </a:defRPr>
      </a:lvl5pPr>
      <a:lvl6pPr marL="457200" algn="l" rtl="0" fontAlgn="base">
        <a:spcBef>
          <a:spcPct val="0"/>
        </a:spcBef>
        <a:spcAft>
          <a:spcPct val="0"/>
        </a:spcAft>
        <a:defRPr sz="3600" b="1">
          <a:solidFill>
            <a:srgbClr val="8D181F"/>
          </a:solidFill>
          <a:latin typeface="Arial" charset="0"/>
        </a:defRPr>
      </a:lvl6pPr>
      <a:lvl7pPr marL="914400" algn="l" rtl="0" fontAlgn="base">
        <a:spcBef>
          <a:spcPct val="0"/>
        </a:spcBef>
        <a:spcAft>
          <a:spcPct val="0"/>
        </a:spcAft>
        <a:defRPr sz="3600" b="1">
          <a:solidFill>
            <a:srgbClr val="8D181F"/>
          </a:solidFill>
          <a:latin typeface="Arial" charset="0"/>
        </a:defRPr>
      </a:lvl7pPr>
      <a:lvl8pPr marL="1371600" algn="l" rtl="0" fontAlgn="base">
        <a:spcBef>
          <a:spcPct val="0"/>
        </a:spcBef>
        <a:spcAft>
          <a:spcPct val="0"/>
        </a:spcAft>
        <a:defRPr sz="3600" b="1">
          <a:solidFill>
            <a:srgbClr val="8D181F"/>
          </a:solidFill>
          <a:latin typeface="Arial" charset="0"/>
        </a:defRPr>
      </a:lvl8pPr>
      <a:lvl9pPr marL="1828800" algn="l" rtl="0" fontAlgn="base">
        <a:spcBef>
          <a:spcPct val="0"/>
        </a:spcBef>
        <a:spcAft>
          <a:spcPct val="0"/>
        </a:spcAft>
        <a:defRPr sz="3600" b="1">
          <a:solidFill>
            <a:srgbClr val="8D181F"/>
          </a:solidFill>
          <a:latin typeface="Arial" charset="0"/>
        </a:defRPr>
      </a:lvl9pPr>
    </p:titleStyle>
    <p:bodyStyle>
      <a:lvl1pPr marL="342900" indent="-342900" algn="l" rtl="0" eaLnBrk="0" fontAlgn="base" hangingPunct="0">
        <a:lnSpc>
          <a:spcPct val="90000"/>
        </a:lnSpc>
        <a:spcBef>
          <a:spcPct val="20000"/>
        </a:spcBef>
        <a:spcAft>
          <a:spcPct val="0"/>
        </a:spcAft>
        <a:buClr>
          <a:schemeClr val="bg2"/>
        </a:buClr>
        <a:buChar char="•"/>
        <a:defRPr sz="2800">
          <a:solidFill>
            <a:schemeClr val="tx1"/>
          </a:solidFill>
          <a:latin typeface="+mn-lt"/>
          <a:ea typeface="+mn-ea"/>
          <a:cs typeface="+mn-cs"/>
        </a:defRPr>
      </a:lvl1pPr>
      <a:lvl2pPr marL="742950" indent="-285750" algn="l" rtl="0" eaLnBrk="0" fontAlgn="base" hangingPunct="0">
        <a:lnSpc>
          <a:spcPct val="90000"/>
        </a:lnSpc>
        <a:spcBef>
          <a:spcPct val="20000"/>
        </a:spcBef>
        <a:spcAft>
          <a:spcPct val="0"/>
        </a:spcAft>
        <a:buClr>
          <a:schemeClr val="bg2"/>
        </a:buClr>
        <a:buFont typeface="Times" pitchFamily="1" charset="0"/>
        <a:buChar char="•"/>
        <a:defRPr sz="2400">
          <a:solidFill>
            <a:schemeClr val="tx1"/>
          </a:solidFill>
          <a:latin typeface="+mn-lt"/>
        </a:defRPr>
      </a:lvl2pPr>
      <a:lvl3pPr marL="1143000" indent="-228600" algn="l" rtl="0" eaLnBrk="0" fontAlgn="base" hangingPunct="0">
        <a:lnSpc>
          <a:spcPct val="90000"/>
        </a:lnSpc>
        <a:spcBef>
          <a:spcPct val="20000"/>
        </a:spcBef>
        <a:spcAft>
          <a:spcPct val="0"/>
        </a:spcAft>
        <a:buClr>
          <a:schemeClr val="bg2"/>
        </a:buClr>
        <a:buChar char="•"/>
        <a:defRPr sz="2400">
          <a:solidFill>
            <a:schemeClr val="tx1"/>
          </a:solidFill>
          <a:latin typeface="+mn-lt"/>
        </a:defRPr>
      </a:lvl3pPr>
      <a:lvl4pPr marL="1600200" indent="-228600" algn="l" rtl="0" eaLnBrk="0" fontAlgn="base" hangingPunct="0">
        <a:lnSpc>
          <a:spcPct val="90000"/>
        </a:lnSpc>
        <a:spcBef>
          <a:spcPct val="20000"/>
        </a:spcBef>
        <a:spcAft>
          <a:spcPct val="0"/>
        </a:spcAft>
        <a:buClr>
          <a:schemeClr val="bg2"/>
        </a:buClr>
        <a:buFont typeface="Times" pitchFamily="1" charset="0"/>
        <a:buChar char="•"/>
        <a:defRPr sz="1600">
          <a:solidFill>
            <a:schemeClr val="tx1"/>
          </a:solidFill>
          <a:latin typeface="+mn-lt"/>
        </a:defRPr>
      </a:lvl4pPr>
      <a:lvl5pPr marL="2057400" indent="-228600" algn="l" rtl="0" eaLnBrk="0" fontAlgn="base" hangingPunct="0">
        <a:lnSpc>
          <a:spcPct val="90000"/>
        </a:lnSpc>
        <a:spcBef>
          <a:spcPct val="20000"/>
        </a:spcBef>
        <a:spcAft>
          <a:spcPct val="0"/>
        </a:spcAft>
        <a:buClr>
          <a:schemeClr val="bg2"/>
        </a:buClr>
        <a:buFont typeface="Times" pitchFamily="1" charset="0"/>
        <a:buChar char="•"/>
        <a:defRPr sz="1600">
          <a:solidFill>
            <a:schemeClr val="tx1"/>
          </a:solidFill>
          <a:latin typeface="+mn-lt"/>
        </a:defRPr>
      </a:lvl5pPr>
      <a:lvl6pPr marL="2514600" indent="-228600" algn="l" rtl="0" fontAlgn="base">
        <a:lnSpc>
          <a:spcPct val="90000"/>
        </a:lnSpc>
        <a:spcBef>
          <a:spcPct val="20000"/>
        </a:spcBef>
        <a:spcAft>
          <a:spcPct val="0"/>
        </a:spcAft>
        <a:buClr>
          <a:schemeClr val="bg2"/>
        </a:buClr>
        <a:buFont typeface="Times" pitchFamily="1" charset="0"/>
        <a:buChar char="•"/>
        <a:defRPr sz="1600">
          <a:solidFill>
            <a:schemeClr val="tx1"/>
          </a:solidFill>
          <a:latin typeface="+mn-lt"/>
        </a:defRPr>
      </a:lvl6pPr>
      <a:lvl7pPr marL="2971800" indent="-228600" algn="l" rtl="0" fontAlgn="base">
        <a:lnSpc>
          <a:spcPct val="90000"/>
        </a:lnSpc>
        <a:spcBef>
          <a:spcPct val="20000"/>
        </a:spcBef>
        <a:spcAft>
          <a:spcPct val="0"/>
        </a:spcAft>
        <a:buClr>
          <a:schemeClr val="bg2"/>
        </a:buClr>
        <a:buFont typeface="Times" pitchFamily="1" charset="0"/>
        <a:buChar char="•"/>
        <a:defRPr sz="1600">
          <a:solidFill>
            <a:schemeClr val="tx1"/>
          </a:solidFill>
          <a:latin typeface="+mn-lt"/>
        </a:defRPr>
      </a:lvl7pPr>
      <a:lvl8pPr marL="3429000" indent="-228600" algn="l" rtl="0" fontAlgn="base">
        <a:lnSpc>
          <a:spcPct val="90000"/>
        </a:lnSpc>
        <a:spcBef>
          <a:spcPct val="20000"/>
        </a:spcBef>
        <a:spcAft>
          <a:spcPct val="0"/>
        </a:spcAft>
        <a:buClr>
          <a:schemeClr val="bg2"/>
        </a:buClr>
        <a:buFont typeface="Times" pitchFamily="1" charset="0"/>
        <a:buChar char="•"/>
        <a:defRPr sz="1600">
          <a:solidFill>
            <a:schemeClr val="tx1"/>
          </a:solidFill>
          <a:latin typeface="+mn-lt"/>
        </a:defRPr>
      </a:lvl8pPr>
      <a:lvl9pPr marL="3886200" indent="-228600" algn="l" rtl="0" fontAlgn="base">
        <a:lnSpc>
          <a:spcPct val="90000"/>
        </a:lnSpc>
        <a:spcBef>
          <a:spcPct val="20000"/>
        </a:spcBef>
        <a:spcAft>
          <a:spcPct val="0"/>
        </a:spcAft>
        <a:buClr>
          <a:schemeClr val="bg2"/>
        </a:buClr>
        <a:buFont typeface="Times" pitchFamily="1"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Rectangle 9"/>
          <p:cNvSpPr>
            <a:spLocks noGrp="1" noChangeArrowheads="1"/>
          </p:cNvSpPr>
          <p:nvPr>
            <p:ph type="title"/>
          </p:nvPr>
        </p:nvSpPr>
        <p:spPr bwMode="auto">
          <a:xfrm>
            <a:off x="457200" y="609600"/>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2051" name="Rectangle 10"/>
          <p:cNvSpPr>
            <a:spLocks noGrp="1" noChangeArrowheads="1"/>
          </p:cNvSpPr>
          <p:nvPr>
            <p:ph type="body" idx="1"/>
          </p:nvPr>
        </p:nvSpPr>
        <p:spPr bwMode="auto">
          <a:xfrm>
            <a:off x="457200" y="1447800"/>
            <a:ext cx="8229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6" name="Rectangle 12"/>
          <p:cNvSpPr>
            <a:spLocks noGrp="1" noChangeArrowheads="1"/>
          </p:cNvSpPr>
          <p:nvPr>
            <p:ph type="sldNum" sz="quarter" idx="4"/>
          </p:nvPr>
        </p:nvSpPr>
        <p:spPr bwMode="auto">
          <a:xfrm>
            <a:off x="8305800" y="76200"/>
            <a:ext cx="6858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solidFill>
                  <a:srgbClr val="FFFFFF"/>
                </a:solidFill>
                <a:latin typeface="+mn-lt"/>
              </a:defRPr>
            </a:lvl1pPr>
          </a:lstStyle>
          <a:p>
            <a:pPr>
              <a:defRPr/>
            </a:pPr>
            <a:fld id="{B0B4C22D-328D-4B4F-A5D5-F36AA42B57EC}" type="slidenum">
              <a:rPr lang="en-US"/>
              <a:pPr>
                <a:defRPr/>
              </a:pPr>
              <a:t>‹#›</a:t>
            </a:fld>
            <a:endParaRPr lang="en-US" sz="1400" dirty="0"/>
          </a:p>
        </p:txBody>
      </p:sp>
      <p:sp>
        <p:nvSpPr>
          <p:cNvPr id="1037" name="Rectangle 13"/>
          <p:cNvSpPr>
            <a:spLocks noGrp="1" noChangeArrowheads="1"/>
          </p:cNvSpPr>
          <p:nvPr>
            <p:ph type="ftr" sz="quarter" idx="3"/>
          </p:nvPr>
        </p:nvSpPr>
        <p:spPr bwMode="auto">
          <a:xfrm>
            <a:off x="76200" y="76200"/>
            <a:ext cx="44958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FFFFFF"/>
                </a:solidFill>
                <a:latin typeface="+mn-lt"/>
              </a:defRPr>
            </a:lvl1pPr>
          </a:lstStyle>
          <a:p>
            <a:pPr>
              <a:defRPr/>
            </a:pPr>
            <a:r>
              <a:rPr lang="en-US"/>
              <a:t>[Slideshow Title - edit in Headers &amp; Footers] </a:t>
            </a:r>
          </a:p>
          <a:p>
            <a:pPr>
              <a:defRPr/>
            </a:pPr>
            <a:endParaRPr lang="en-US"/>
          </a:p>
        </p:txBody>
      </p:sp>
      <p:sp>
        <p:nvSpPr>
          <p:cNvPr id="2054" name="Text Box 14"/>
          <p:cNvSpPr txBox="1">
            <a:spLocks noChangeArrowheads="1"/>
          </p:cNvSpPr>
          <p:nvPr userDrawn="1"/>
        </p:nvSpPr>
        <p:spPr bwMode="auto">
          <a:xfrm>
            <a:off x="152400" y="6362700"/>
            <a:ext cx="22002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1" charset="0"/>
              </a:defRPr>
            </a:lvl1pPr>
            <a:lvl2pPr marL="742950" indent="-285750">
              <a:defRPr sz="2400">
                <a:solidFill>
                  <a:schemeClr val="tx1"/>
                </a:solidFill>
                <a:latin typeface="Times" pitchFamily="1" charset="0"/>
              </a:defRPr>
            </a:lvl2pPr>
            <a:lvl3pPr marL="1143000" indent="-228600">
              <a:defRPr sz="2400">
                <a:solidFill>
                  <a:schemeClr val="tx1"/>
                </a:solidFill>
                <a:latin typeface="Times" pitchFamily="1" charset="0"/>
              </a:defRPr>
            </a:lvl3pPr>
            <a:lvl4pPr marL="1600200" indent="-228600">
              <a:defRPr sz="2400">
                <a:solidFill>
                  <a:schemeClr val="tx1"/>
                </a:solidFill>
                <a:latin typeface="Times" pitchFamily="1" charset="0"/>
              </a:defRPr>
            </a:lvl4pPr>
            <a:lvl5pPr marL="2057400" indent="-228600">
              <a:defRPr sz="2400">
                <a:solidFill>
                  <a:schemeClr val="tx1"/>
                </a:solidFill>
                <a:latin typeface="Times" pitchFamily="1" charset="0"/>
              </a:defRPr>
            </a:lvl5pPr>
            <a:lvl6pPr marL="2514600" indent="-228600" eaLnBrk="0" fontAlgn="base" hangingPunct="0">
              <a:spcBef>
                <a:spcPct val="0"/>
              </a:spcBef>
              <a:spcAft>
                <a:spcPct val="0"/>
              </a:spcAft>
              <a:defRPr sz="2400">
                <a:solidFill>
                  <a:schemeClr val="tx1"/>
                </a:solidFill>
                <a:latin typeface="Times" pitchFamily="1" charset="0"/>
              </a:defRPr>
            </a:lvl6pPr>
            <a:lvl7pPr marL="2971800" indent="-228600" eaLnBrk="0" fontAlgn="base" hangingPunct="0">
              <a:spcBef>
                <a:spcPct val="0"/>
              </a:spcBef>
              <a:spcAft>
                <a:spcPct val="0"/>
              </a:spcAft>
              <a:defRPr sz="2400">
                <a:solidFill>
                  <a:schemeClr val="tx1"/>
                </a:solidFill>
                <a:latin typeface="Times" pitchFamily="1" charset="0"/>
              </a:defRPr>
            </a:lvl7pPr>
            <a:lvl8pPr marL="3429000" indent="-228600" eaLnBrk="0" fontAlgn="base" hangingPunct="0">
              <a:spcBef>
                <a:spcPct val="0"/>
              </a:spcBef>
              <a:spcAft>
                <a:spcPct val="0"/>
              </a:spcAft>
              <a:defRPr sz="2400">
                <a:solidFill>
                  <a:schemeClr val="tx1"/>
                </a:solidFill>
                <a:latin typeface="Times" pitchFamily="1" charset="0"/>
              </a:defRPr>
            </a:lvl8pPr>
            <a:lvl9pPr marL="3886200" indent="-228600" eaLnBrk="0" fontAlgn="base" hangingPunct="0">
              <a:spcBef>
                <a:spcPct val="0"/>
              </a:spcBef>
              <a:spcAft>
                <a:spcPct val="0"/>
              </a:spcAft>
              <a:defRPr sz="2400">
                <a:solidFill>
                  <a:schemeClr val="tx1"/>
                </a:solidFill>
                <a:latin typeface="Times" pitchFamily="1" charset="0"/>
              </a:defRPr>
            </a:lvl9pPr>
          </a:lstStyle>
          <a:p>
            <a:pPr>
              <a:defRPr/>
            </a:pPr>
            <a:r>
              <a:rPr lang="en-US" altLang="en-US" sz="1200" b="1" dirty="0">
                <a:solidFill>
                  <a:srgbClr val="FFFFFF"/>
                </a:solidFill>
                <a:latin typeface="Arial" pitchFamily="34" charset="0"/>
              </a:rPr>
              <a:t>www.worcestershire.gov.uk</a:t>
            </a:r>
          </a:p>
        </p:txBody>
      </p:sp>
    </p:spTree>
  </p:cSld>
  <p:clrMap bg1="lt1" tx1="dk1" bg2="lt2" tx2="dk2" accent1="accent1" accent2="accent2" accent3="accent3" accent4="accent4" accent5="accent5" accent6="accent6" hlink="hlink" folHlink="folHlink"/>
  <p:sldLayoutIdLst>
    <p:sldLayoutId id="2147484145" r:id="rId1"/>
    <p:sldLayoutId id="2147484146" r:id="rId2"/>
    <p:sldLayoutId id="2147484147" r:id="rId3"/>
    <p:sldLayoutId id="2147484148" r:id="rId4"/>
    <p:sldLayoutId id="2147484149" r:id="rId5"/>
    <p:sldLayoutId id="2147484150" r:id="rId6"/>
    <p:sldLayoutId id="2147484151" r:id="rId7"/>
    <p:sldLayoutId id="2147484152" r:id="rId8"/>
    <p:sldLayoutId id="2147484153" r:id="rId9"/>
    <p:sldLayoutId id="2147484154" r:id="rId10"/>
    <p:sldLayoutId id="2147484155" r:id="rId11"/>
  </p:sldLayoutIdLst>
  <p:hf hdr="0" dt="0"/>
  <p:txStyles>
    <p:titleStyle>
      <a:lvl1pPr algn="l" rtl="0" eaLnBrk="0" fontAlgn="base" hangingPunct="0">
        <a:spcBef>
          <a:spcPct val="0"/>
        </a:spcBef>
        <a:spcAft>
          <a:spcPct val="0"/>
        </a:spcAft>
        <a:defRPr sz="3600" b="1">
          <a:solidFill>
            <a:srgbClr val="981A31"/>
          </a:solidFill>
          <a:latin typeface="+mj-lt"/>
          <a:ea typeface="Geneva" charset="-128"/>
          <a:cs typeface="Geneva" charset="-128"/>
        </a:defRPr>
      </a:lvl1pPr>
      <a:lvl2pPr algn="l" rtl="0" eaLnBrk="0" fontAlgn="base" hangingPunct="0">
        <a:spcBef>
          <a:spcPct val="0"/>
        </a:spcBef>
        <a:spcAft>
          <a:spcPct val="0"/>
        </a:spcAft>
        <a:defRPr sz="3600" b="1">
          <a:solidFill>
            <a:srgbClr val="981A31"/>
          </a:solidFill>
          <a:latin typeface="Arial" pitchFamily="1" charset="0"/>
          <a:ea typeface="Geneva" charset="-128"/>
          <a:cs typeface="Geneva" charset="-128"/>
        </a:defRPr>
      </a:lvl2pPr>
      <a:lvl3pPr algn="l" rtl="0" eaLnBrk="0" fontAlgn="base" hangingPunct="0">
        <a:spcBef>
          <a:spcPct val="0"/>
        </a:spcBef>
        <a:spcAft>
          <a:spcPct val="0"/>
        </a:spcAft>
        <a:defRPr sz="3600" b="1">
          <a:solidFill>
            <a:srgbClr val="981A31"/>
          </a:solidFill>
          <a:latin typeface="Arial" pitchFamily="1" charset="0"/>
          <a:ea typeface="Geneva" charset="-128"/>
          <a:cs typeface="Geneva" charset="-128"/>
        </a:defRPr>
      </a:lvl3pPr>
      <a:lvl4pPr algn="l" rtl="0" eaLnBrk="0" fontAlgn="base" hangingPunct="0">
        <a:spcBef>
          <a:spcPct val="0"/>
        </a:spcBef>
        <a:spcAft>
          <a:spcPct val="0"/>
        </a:spcAft>
        <a:defRPr sz="3600" b="1">
          <a:solidFill>
            <a:srgbClr val="981A31"/>
          </a:solidFill>
          <a:latin typeface="Arial" pitchFamily="1" charset="0"/>
          <a:ea typeface="Geneva" charset="-128"/>
          <a:cs typeface="Geneva" charset="-128"/>
        </a:defRPr>
      </a:lvl4pPr>
      <a:lvl5pPr algn="l" rtl="0" eaLnBrk="0" fontAlgn="base" hangingPunct="0">
        <a:spcBef>
          <a:spcPct val="0"/>
        </a:spcBef>
        <a:spcAft>
          <a:spcPct val="0"/>
        </a:spcAft>
        <a:defRPr sz="3600" b="1">
          <a:solidFill>
            <a:srgbClr val="981A31"/>
          </a:solidFill>
          <a:latin typeface="Arial" pitchFamily="1" charset="0"/>
          <a:ea typeface="Geneva" charset="-128"/>
          <a:cs typeface="Geneva" charset="-128"/>
        </a:defRPr>
      </a:lvl5pPr>
      <a:lvl6pPr marL="457200" algn="l" rtl="0" fontAlgn="base">
        <a:spcBef>
          <a:spcPct val="0"/>
        </a:spcBef>
        <a:spcAft>
          <a:spcPct val="0"/>
        </a:spcAft>
        <a:defRPr sz="3600" b="1">
          <a:solidFill>
            <a:srgbClr val="1DA5AD"/>
          </a:solidFill>
          <a:latin typeface="Arial" pitchFamily="1" charset="0"/>
        </a:defRPr>
      </a:lvl6pPr>
      <a:lvl7pPr marL="914400" algn="l" rtl="0" fontAlgn="base">
        <a:spcBef>
          <a:spcPct val="0"/>
        </a:spcBef>
        <a:spcAft>
          <a:spcPct val="0"/>
        </a:spcAft>
        <a:defRPr sz="3600" b="1">
          <a:solidFill>
            <a:srgbClr val="1DA5AD"/>
          </a:solidFill>
          <a:latin typeface="Arial" pitchFamily="1" charset="0"/>
        </a:defRPr>
      </a:lvl7pPr>
      <a:lvl8pPr marL="1371600" algn="l" rtl="0" fontAlgn="base">
        <a:spcBef>
          <a:spcPct val="0"/>
        </a:spcBef>
        <a:spcAft>
          <a:spcPct val="0"/>
        </a:spcAft>
        <a:defRPr sz="3600" b="1">
          <a:solidFill>
            <a:srgbClr val="1DA5AD"/>
          </a:solidFill>
          <a:latin typeface="Arial" pitchFamily="1" charset="0"/>
        </a:defRPr>
      </a:lvl8pPr>
      <a:lvl9pPr marL="1828800" algn="l" rtl="0" fontAlgn="base">
        <a:spcBef>
          <a:spcPct val="0"/>
        </a:spcBef>
        <a:spcAft>
          <a:spcPct val="0"/>
        </a:spcAft>
        <a:defRPr sz="3600" b="1">
          <a:solidFill>
            <a:srgbClr val="1DA5AD"/>
          </a:solidFill>
          <a:latin typeface="Arial" pitchFamily="1" charset="0"/>
        </a:defRPr>
      </a:lvl9pPr>
    </p:titleStyle>
    <p:bodyStyle>
      <a:lvl1pPr marL="342900" indent="-342900" algn="l" rtl="0" eaLnBrk="0" fontAlgn="base" hangingPunct="0">
        <a:lnSpc>
          <a:spcPct val="90000"/>
        </a:lnSpc>
        <a:spcBef>
          <a:spcPct val="20000"/>
        </a:spcBef>
        <a:spcAft>
          <a:spcPct val="0"/>
        </a:spcAft>
        <a:buClr>
          <a:schemeClr val="bg2"/>
        </a:buClr>
        <a:buChar char="•"/>
        <a:defRPr sz="2800">
          <a:solidFill>
            <a:schemeClr val="tx1"/>
          </a:solidFill>
          <a:latin typeface="+mn-lt"/>
          <a:ea typeface="Geneva" charset="-128"/>
          <a:cs typeface="Geneva" charset="-128"/>
        </a:defRPr>
      </a:lvl1pPr>
      <a:lvl2pPr marL="742950" indent="-285750" algn="l" rtl="0" eaLnBrk="0" fontAlgn="base" hangingPunct="0">
        <a:lnSpc>
          <a:spcPct val="90000"/>
        </a:lnSpc>
        <a:spcBef>
          <a:spcPct val="20000"/>
        </a:spcBef>
        <a:spcAft>
          <a:spcPct val="0"/>
        </a:spcAft>
        <a:buClr>
          <a:schemeClr val="bg2"/>
        </a:buClr>
        <a:buFont typeface="Times" pitchFamily="1" charset="0"/>
        <a:buChar char="•"/>
        <a:defRPr sz="2400">
          <a:solidFill>
            <a:schemeClr val="tx1"/>
          </a:solidFill>
          <a:latin typeface="+mn-lt"/>
          <a:ea typeface="Geneva" charset="-128"/>
          <a:cs typeface="Geneva"/>
        </a:defRPr>
      </a:lvl2pPr>
      <a:lvl3pPr marL="1143000" indent="-228600" algn="l" rtl="0" eaLnBrk="0" fontAlgn="base" hangingPunct="0">
        <a:lnSpc>
          <a:spcPct val="90000"/>
        </a:lnSpc>
        <a:spcBef>
          <a:spcPct val="20000"/>
        </a:spcBef>
        <a:spcAft>
          <a:spcPct val="0"/>
        </a:spcAft>
        <a:buClr>
          <a:schemeClr val="bg2"/>
        </a:buClr>
        <a:buChar char="•"/>
        <a:defRPr sz="2400">
          <a:solidFill>
            <a:schemeClr val="tx1"/>
          </a:solidFill>
          <a:latin typeface="+mn-lt"/>
          <a:ea typeface="Geneva" charset="-128"/>
          <a:cs typeface="Geneva"/>
        </a:defRPr>
      </a:lvl3pPr>
      <a:lvl4pPr marL="1600200" indent="-228600" algn="l" rtl="0" eaLnBrk="0" fontAlgn="base" hangingPunct="0">
        <a:lnSpc>
          <a:spcPct val="90000"/>
        </a:lnSpc>
        <a:spcBef>
          <a:spcPct val="20000"/>
        </a:spcBef>
        <a:spcAft>
          <a:spcPct val="0"/>
        </a:spcAft>
        <a:buClr>
          <a:schemeClr val="bg2"/>
        </a:buClr>
        <a:buFont typeface="Times" pitchFamily="1" charset="0"/>
        <a:buChar char="•"/>
        <a:defRPr sz="1600">
          <a:solidFill>
            <a:schemeClr val="tx1"/>
          </a:solidFill>
          <a:latin typeface="+mn-lt"/>
          <a:ea typeface="Geneva" charset="-128"/>
          <a:cs typeface="Geneva"/>
        </a:defRPr>
      </a:lvl4pPr>
      <a:lvl5pPr marL="2057400" indent="-228600" algn="l" rtl="0" eaLnBrk="0" fontAlgn="base" hangingPunct="0">
        <a:lnSpc>
          <a:spcPct val="90000"/>
        </a:lnSpc>
        <a:spcBef>
          <a:spcPct val="20000"/>
        </a:spcBef>
        <a:spcAft>
          <a:spcPct val="0"/>
        </a:spcAft>
        <a:buClr>
          <a:schemeClr val="bg2"/>
        </a:buClr>
        <a:buFont typeface="Times" pitchFamily="1" charset="0"/>
        <a:buChar char="•"/>
        <a:defRPr sz="1600">
          <a:solidFill>
            <a:schemeClr val="tx1"/>
          </a:solidFill>
          <a:latin typeface="+mn-lt"/>
          <a:ea typeface="Geneva" charset="-128"/>
          <a:cs typeface="Geneva"/>
        </a:defRPr>
      </a:lvl5pPr>
      <a:lvl6pPr marL="2514600" indent="-228600" algn="l" rtl="0" fontAlgn="base">
        <a:lnSpc>
          <a:spcPct val="90000"/>
        </a:lnSpc>
        <a:spcBef>
          <a:spcPct val="20000"/>
        </a:spcBef>
        <a:spcAft>
          <a:spcPct val="0"/>
        </a:spcAft>
        <a:buClr>
          <a:schemeClr val="bg2"/>
        </a:buClr>
        <a:buFont typeface="Times" charset="0"/>
        <a:buChar char="•"/>
        <a:defRPr sz="1600">
          <a:solidFill>
            <a:schemeClr val="tx1"/>
          </a:solidFill>
          <a:latin typeface="+mn-lt"/>
          <a:ea typeface="Geneva" charset="-128"/>
        </a:defRPr>
      </a:lvl6pPr>
      <a:lvl7pPr marL="2971800" indent="-228600" algn="l" rtl="0" fontAlgn="base">
        <a:lnSpc>
          <a:spcPct val="90000"/>
        </a:lnSpc>
        <a:spcBef>
          <a:spcPct val="20000"/>
        </a:spcBef>
        <a:spcAft>
          <a:spcPct val="0"/>
        </a:spcAft>
        <a:buClr>
          <a:schemeClr val="bg2"/>
        </a:buClr>
        <a:buFont typeface="Times" charset="0"/>
        <a:buChar char="•"/>
        <a:defRPr sz="1600">
          <a:solidFill>
            <a:schemeClr val="tx1"/>
          </a:solidFill>
          <a:latin typeface="+mn-lt"/>
          <a:ea typeface="Geneva" charset="-128"/>
        </a:defRPr>
      </a:lvl7pPr>
      <a:lvl8pPr marL="3429000" indent="-228600" algn="l" rtl="0" fontAlgn="base">
        <a:lnSpc>
          <a:spcPct val="90000"/>
        </a:lnSpc>
        <a:spcBef>
          <a:spcPct val="20000"/>
        </a:spcBef>
        <a:spcAft>
          <a:spcPct val="0"/>
        </a:spcAft>
        <a:buClr>
          <a:schemeClr val="bg2"/>
        </a:buClr>
        <a:buFont typeface="Times" charset="0"/>
        <a:buChar char="•"/>
        <a:defRPr sz="1600">
          <a:solidFill>
            <a:schemeClr val="tx1"/>
          </a:solidFill>
          <a:latin typeface="+mn-lt"/>
          <a:ea typeface="Geneva" charset="-128"/>
        </a:defRPr>
      </a:lvl8pPr>
      <a:lvl9pPr marL="3886200" indent="-228600" algn="l" rtl="0" fontAlgn="base">
        <a:lnSpc>
          <a:spcPct val="90000"/>
        </a:lnSpc>
        <a:spcBef>
          <a:spcPct val="20000"/>
        </a:spcBef>
        <a:spcAft>
          <a:spcPct val="0"/>
        </a:spcAft>
        <a:buClr>
          <a:schemeClr val="bg2"/>
        </a:buClr>
        <a:buFont typeface="Times" charset="0"/>
        <a:buChar char="•"/>
        <a:defRPr sz="1600">
          <a:solidFill>
            <a:schemeClr val="tx1"/>
          </a:solidFill>
          <a:latin typeface="+mn-lt"/>
          <a:ea typeface="Geneva"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9"/>
          <p:cNvSpPr>
            <a:spLocks noGrp="1" noChangeArrowheads="1"/>
          </p:cNvSpPr>
          <p:nvPr>
            <p:ph type="title"/>
          </p:nvPr>
        </p:nvSpPr>
        <p:spPr bwMode="auto">
          <a:xfrm>
            <a:off x="457200" y="609600"/>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7" name="Rectangle 10"/>
          <p:cNvSpPr>
            <a:spLocks noGrp="1" noChangeArrowheads="1"/>
          </p:cNvSpPr>
          <p:nvPr>
            <p:ph type="body" idx="1"/>
          </p:nvPr>
        </p:nvSpPr>
        <p:spPr bwMode="auto">
          <a:xfrm>
            <a:off x="457200" y="1447800"/>
            <a:ext cx="8229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6" name="Rectangle 12"/>
          <p:cNvSpPr>
            <a:spLocks noGrp="1" noChangeArrowheads="1"/>
          </p:cNvSpPr>
          <p:nvPr>
            <p:ph type="sldNum" sz="quarter" idx="4"/>
          </p:nvPr>
        </p:nvSpPr>
        <p:spPr bwMode="auto">
          <a:xfrm>
            <a:off x="8305800" y="76200"/>
            <a:ext cx="6858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solidFill>
                  <a:schemeClr val="bg1"/>
                </a:solidFill>
                <a:latin typeface="+mn-lt"/>
              </a:defRPr>
            </a:lvl1pPr>
          </a:lstStyle>
          <a:p>
            <a:pPr>
              <a:defRPr/>
            </a:pPr>
            <a:fld id="{827E037A-74A3-478C-BB1E-EAF79614AA99}" type="slidenum">
              <a:rPr lang="en-US">
                <a:solidFill>
                  <a:srgbClr val="FFFFFF"/>
                </a:solidFill>
              </a:rPr>
              <a:pPr>
                <a:defRPr/>
              </a:pPr>
              <a:t>‹#›</a:t>
            </a:fld>
            <a:endParaRPr lang="en-US" sz="1400" dirty="0">
              <a:solidFill>
                <a:srgbClr val="FFFFFF"/>
              </a:solidFill>
            </a:endParaRPr>
          </a:p>
        </p:txBody>
      </p:sp>
      <p:sp>
        <p:nvSpPr>
          <p:cNvPr id="1037" name="Rectangle 13"/>
          <p:cNvSpPr>
            <a:spLocks noGrp="1" noChangeArrowheads="1"/>
          </p:cNvSpPr>
          <p:nvPr>
            <p:ph type="ftr" sz="quarter" idx="3"/>
          </p:nvPr>
        </p:nvSpPr>
        <p:spPr bwMode="auto">
          <a:xfrm>
            <a:off x="76200" y="76200"/>
            <a:ext cx="44958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bg1"/>
                </a:solidFill>
                <a:latin typeface="+mn-lt"/>
              </a:defRPr>
            </a:lvl1pPr>
          </a:lstStyle>
          <a:p>
            <a:pPr>
              <a:defRPr/>
            </a:pPr>
            <a:r>
              <a:rPr lang="en-US" sz="1000">
                <a:solidFill>
                  <a:srgbClr val="FFFFFF"/>
                </a:solidFill>
              </a:rPr>
              <a:t>[Slideshow Title - edit in Headers &amp; Footers] </a:t>
            </a:r>
          </a:p>
          <a:p>
            <a:pPr>
              <a:defRPr/>
            </a:pPr>
            <a:endParaRPr lang="en-US">
              <a:solidFill>
                <a:srgbClr val="FFFFFF"/>
              </a:solidFill>
            </a:endParaRPr>
          </a:p>
        </p:txBody>
      </p:sp>
      <p:sp>
        <p:nvSpPr>
          <p:cNvPr id="1030" name="Text Box 14"/>
          <p:cNvSpPr txBox="1">
            <a:spLocks noChangeArrowheads="1"/>
          </p:cNvSpPr>
          <p:nvPr userDrawn="1"/>
        </p:nvSpPr>
        <p:spPr bwMode="auto">
          <a:xfrm>
            <a:off x="152400" y="6362700"/>
            <a:ext cx="22002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1" charset="0"/>
              </a:defRPr>
            </a:lvl1pPr>
            <a:lvl2pPr marL="742950" indent="-285750">
              <a:defRPr sz="2400">
                <a:solidFill>
                  <a:schemeClr val="tx1"/>
                </a:solidFill>
                <a:latin typeface="Times" pitchFamily="1" charset="0"/>
              </a:defRPr>
            </a:lvl2pPr>
            <a:lvl3pPr marL="1143000" indent="-228600">
              <a:defRPr sz="2400">
                <a:solidFill>
                  <a:schemeClr val="tx1"/>
                </a:solidFill>
                <a:latin typeface="Times" pitchFamily="1" charset="0"/>
              </a:defRPr>
            </a:lvl3pPr>
            <a:lvl4pPr marL="1600200" indent="-228600">
              <a:defRPr sz="2400">
                <a:solidFill>
                  <a:schemeClr val="tx1"/>
                </a:solidFill>
                <a:latin typeface="Times" pitchFamily="1" charset="0"/>
              </a:defRPr>
            </a:lvl4pPr>
            <a:lvl5pPr marL="2057400" indent="-228600">
              <a:defRPr sz="2400">
                <a:solidFill>
                  <a:schemeClr val="tx1"/>
                </a:solidFill>
                <a:latin typeface="Times" pitchFamily="1" charset="0"/>
              </a:defRPr>
            </a:lvl5pPr>
            <a:lvl6pPr marL="2514600" indent="-228600" eaLnBrk="0" fontAlgn="base" hangingPunct="0">
              <a:spcBef>
                <a:spcPct val="0"/>
              </a:spcBef>
              <a:spcAft>
                <a:spcPct val="0"/>
              </a:spcAft>
              <a:defRPr sz="2400">
                <a:solidFill>
                  <a:schemeClr val="tx1"/>
                </a:solidFill>
                <a:latin typeface="Times" pitchFamily="1" charset="0"/>
              </a:defRPr>
            </a:lvl6pPr>
            <a:lvl7pPr marL="2971800" indent="-228600" eaLnBrk="0" fontAlgn="base" hangingPunct="0">
              <a:spcBef>
                <a:spcPct val="0"/>
              </a:spcBef>
              <a:spcAft>
                <a:spcPct val="0"/>
              </a:spcAft>
              <a:defRPr sz="2400">
                <a:solidFill>
                  <a:schemeClr val="tx1"/>
                </a:solidFill>
                <a:latin typeface="Times" pitchFamily="1" charset="0"/>
              </a:defRPr>
            </a:lvl7pPr>
            <a:lvl8pPr marL="3429000" indent="-228600" eaLnBrk="0" fontAlgn="base" hangingPunct="0">
              <a:spcBef>
                <a:spcPct val="0"/>
              </a:spcBef>
              <a:spcAft>
                <a:spcPct val="0"/>
              </a:spcAft>
              <a:defRPr sz="2400">
                <a:solidFill>
                  <a:schemeClr val="tx1"/>
                </a:solidFill>
                <a:latin typeface="Times" pitchFamily="1" charset="0"/>
              </a:defRPr>
            </a:lvl8pPr>
            <a:lvl9pPr marL="3886200" indent="-228600" eaLnBrk="0" fontAlgn="base" hangingPunct="0">
              <a:spcBef>
                <a:spcPct val="0"/>
              </a:spcBef>
              <a:spcAft>
                <a:spcPct val="0"/>
              </a:spcAft>
              <a:defRPr sz="2400">
                <a:solidFill>
                  <a:schemeClr val="tx1"/>
                </a:solidFill>
                <a:latin typeface="Times" pitchFamily="1" charset="0"/>
              </a:defRPr>
            </a:lvl9pPr>
          </a:lstStyle>
          <a:p>
            <a:pPr>
              <a:defRPr/>
            </a:pPr>
            <a:r>
              <a:rPr lang="en-US" altLang="en-US" sz="1200" b="1" dirty="0">
                <a:solidFill>
                  <a:srgbClr val="FFFFFF"/>
                </a:solidFill>
                <a:latin typeface="Arial" charset="0"/>
              </a:rPr>
              <a:t>www.worcestershire.gov.uk</a:t>
            </a:r>
          </a:p>
        </p:txBody>
      </p:sp>
    </p:spTree>
    <p:extLst>
      <p:ext uri="{BB962C8B-B14F-4D97-AF65-F5344CB8AC3E}">
        <p14:creationId xmlns:p14="http://schemas.microsoft.com/office/powerpoint/2010/main" val="296258559"/>
      </p:ext>
    </p:extLst>
  </p:cSld>
  <p:clrMap bg1="lt1" tx1="dk1" bg2="lt2" tx2="dk2" accent1="accent1" accent2="accent2" accent3="accent3" accent4="accent4" accent5="accent5" accent6="accent6" hlink="hlink" folHlink="folHlink"/>
  <p:sldLayoutIdLst>
    <p:sldLayoutId id="2147484157" r:id="rId1"/>
    <p:sldLayoutId id="2147484158" r:id="rId2"/>
    <p:sldLayoutId id="2147484159" r:id="rId3"/>
    <p:sldLayoutId id="2147484160" r:id="rId4"/>
    <p:sldLayoutId id="2147484161" r:id="rId5"/>
    <p:sldLayoutId id="2147484162" r:id="rId6"/>
    <p:sldLayoutId id="2147484163" r:id="rId7"/>
    <p:sldLayoutId id="2147484164" r:id="rId8"/>
    <p:sldLayoutId id="2147484165" r:id="rId9"/>
    <p:sldLayoutId id="2147484166" r:id="rId10"/>
    <p:sldLayoutId id="2147484167" r:id="rId11"/>
  </p:sldLayoutIdLst>
  <p:hf hdr="0" dt="0"/>
  <p:txStyles>
    <p:titleStyle>
      <a:lvl1pPr algn="l" rtl="0" eaLnBrk="0" fontAlgn="base" hangingPunct="0">
        <a:spcBef>
          <a:spcPct val="0"/>
        </a:spcBef>
        <a:spcAft>
          <a:spcPct val="0"/>
        </a:spcAft>
        <a:defRPr sz="3600" b="1">
          <a:solidFill>
            <a:srgbClr val="8D181F"/>
          </a:solidFill>
          <a:latin typeface="+mj-lt"/>
          <a:ea typeface="+mj-ea"/>
          <a:cs typeface="+mj-cs"/>
        </a:defRPr>
      </a:lvl1pPr>
      <a:lvl2pPr algn="l" rtl="0" eaLnBrk="0" fontAlgn="base" hangingPunct="0">
        <a:spcBef>
          <a:spcPct val="0"/>
        </a:spcBef>
        <a:spcAft>
          <a:spcPct val="0"/>
        </a:spcAft>
        <a:defRPr sz="3600" b="1">
          <a:solidFill>
            <a:srgbClr val="8D181F"/>
          </a:solidFill>
          <a:latin typeface="Arial" charset="0"/>
        </a:defRPr>
      </a:lvl2pPr>
      <a:lvl3pPr algn="l" rtl="0" eaLnBrk="0" fontAlgn="base" hangingPunct="0">
        <a:spcBef>
          <a:spcPct val="0"/>
        </a:spcBef>
        <a:spcAft>
          <a:spcPct val="0"/>
        </a:spcAft>
        <a:defRPr sz="3600" b="1">
          <a:solidFill>
            <a:srgbClr val="8D181F"/>
          </a:solidFill>
          <a:latin typeface="Arial" charset="0"/>
        </a:defRPr>
      </a:lvl3pPr>
      <a:lvl4pPr algn="l" rtl="0" eaLnBrk="0" fontAlgn="base" hangingPunct="0">
        <a:spcBef>
          <a:spcPct val="0"/>
        </a:spcBef>
        <a:spcAft>
          <a:spcPct val="0"/>
        </a:spcAft>
        <a:defRPr sz="3600" b="1">
          <a:solidFill>
            <a:srgbClr val="8D181F"/>
          </a:solidFill>
          <a:latin typeface="Arial" charset="0"/>
        </a:defRPr>
      </a:lvl4pPr>
      <a:lvl5pPr algn="l" rtl="0" eaLnBrk="0" fontAlgn="base" hangingPunct="0">
        <a:spcBef>
          <a:spcPct val="0"/>
        </a:spcBef>
        <a:spcAft>
          <a:spcPct val="0"/>
        </a:spcAft>
        <a:defRPr sz="3600" b="1">
          <a:solidFill>
            <a:srgbClr val="8D181F"/>
          </a:solidFill>
          <a:latin typeface="Arial" charset="0"/>
        </a:defRPr>
      </a:lvl5pPr>
      <a:lvl6pPr marL="457200" algn="l" rtl="0" fontAlgn="base">
        <a:spcBef>
          <a:spcPct val="0"/>
        </a:spcBef>
        <a:spcAft>
          <a:spcPct val="0"/>
        </a:spcAft>
        <a:defRPr sz="3600" b="1">
          <a:solidFill>
            <a:srgbClr val="8D181F"/>
          </a:solidFill>
          <a:latin typeface="Arial" charset="0"/>
        </a:defRPr>
      </a:lvl6pPr>
      <a:lvl7pPr marL="914400" algn="l" rtl="0" fontAlgn="base">
        <a:spcBef>
          <a:spcPct val="0"/>
        </a:spcBef>
        <a:spcAft>
          <a:spcPct val="0"/>
        </a:spcAft>
        <a:defRPr sz="3600" b="1">
          <a:solidFill>
            <a:srgbClr val="8D181F"/>
          </a:solidFill>
          <a:latin typeface="Arial" charset="0"/>
        </a:defRPr>
      </a:lvl7pPr>
      <a:lvl8pPr marL="1371600" algn="l" rtl="0" fontAlgn="base">
        <a:spcBef>
          <a:spcPct val="0"/>
        </a:spcBef>
        <a:spcAft>
          <a:spcPct val="0"/>
        </a:spcAft>
        <a:defRPr sz="3600" b="1">
          <a:solidFill>
            <a:srgbClr val="8D181F"/>
          </a:solidFill>
          <a:latin typeface="Arial" charset="0"/>
        </a:defRPr>
      </a:lvl8pPr>
      <a:lvl9pPr marL="1828800" algn="l" rtl="0" fontAlgn="base">
        <a:spcBef>
          <a:spcPct val="0"/>
        </a:spcBef>
        <a:spcAft>
          <a:spcPct val="0"/>
        </a:spcAft>
        <a:defRPr sz="3600" b="1">
          <a:solidFill>
            <a:srgbClr val="8D181F"/>
          </a:solidFill>
          <a:latin typeface="Arial" charset="0"/>
        </a:defRPr>
      </a:lvl9pPr>
    </p:titleStyle>
    <p:bodyStyle>
      <a:lvl1pPr marL="342900" indent="-342900" algn="l" rtl="0" eaLnBrk="0" fontAlgn="base" hangingPunct="0">
        <a:lnSpc>
          <a:spcPct val="90000"/>
        </a:lnSpc>
        <a:spcBef>
          <a:spcPct val="20000"/>
        </a:spcBef>
        <a:spcAft>
          <a:spcPct val="0"/>
        </a:spcAft>
        <a:buClr>
          <a:schemeClr val="bg2"/>
        </a:buClr>
        <a:buChar char="•"/>
        <a:defRPr sz="2800">
          <a:solidFill>
            <a:schemeClr val="tx1"/>
          </a:solidFill>
          <a:latin typeface="+mn-lt"/>
          <a:ea typeface="+mn-ea"/>
          <a:cs typeface="+mn-cs"/>
        </a:defRPr>
      </a:lvl1pPr>
      <a:lvl2pPr marL="742950" indent="-285750" algn="l" rtl="0" eaLnBrk="0" fontAlgn="base" hangingPunct="0">
        <a:lnSpc>
          <a:spcPct val="90000"/>
        </a:lnSpc>
        <a:spcBef>
          <a:spcPct val="20000"/>
        </a:spcBef>
        <a:spcAft>
          <a:spcPct val="0"/>
        </a:spcAft>
        <a:buClr>
          <a:schemeClr val="bg2"/>
        </a:buClr>
        <a:buFont typeface="Times" pitchFamily="1" charset="0"/>
        <a:buChar char="•"/>
        <a:defRPr sz="2400">
          <a:solidFill>
            <a:schemeClr val="tx1"/>
          </a:solidFill>
          <a:latin typeface="+mn-lt"/>
        </a:defRPr>
      </a:lvl2pPr>
      <a:lvl3pPr marL="1143000" indent="-228600" algn="l" rtl="0" eaLnBrk="0" fontAlgn="base" hangingPunct="0">
        <a:lnSpc>
          <a:spcPct val="90000"/>
        </a:lnSpc>
        <a:spcBef>
          <a:spcPct val="20000"/>
        </a:spcBef>
        <a:spcAft>
          <a:spcPct val="0"/>
        </a:spcAft>
        <a:buClr>
          <a:schemeClr val="bg2"/>
        </a:buClr>
        <a:buChar char="•"/>
        <a:defRPr sz="2400">
          <a:solidFill>
            <a:schemeClr val="tx1"/>
          </a:solidFill>
          <a:latin typeface="+mn-lt"/>
        </a:defRPr>
      </a:lvl3pPr>
      <a:lvl4pPr marL="1600200" indent="-228600" algn="l" rtl="0" eaLnBrk="0" fontAlgn="base" hangingPunct="0">
        <a:lnSpc>
          <a:spcPct val="90000"/>
        </a:lnSpc>
        <a:spcBef>
          <a:spcPct val="20000"/>
        </a:spcBef>
        <a:spcAft>
          <a:spcPct val="0"/>
        </a:spcAft>
        <a:buClr>
          <a:schemeClr val="bg2"/>
        </a:buClr>
        <a:buFont typeface="Times" pitchFamily="1" charset="0"/>
        <a:buChar char="•"/>
        <a:defRPr sz="1600">
          <a:solidFill>
            <a:schemeClr val="tx1"/>
          </a:solidFill>
          <a:latin typeface="+mn-lt"/>
        </a:defRPr>
      </a:lvl4pPr>
      <a:lvl5pPr marL="2057400" indent="-228600" algn="l" rtl="0" eaLnBrk="0" fontAlgn="base" hangingPunct="0">
        <a:lnSpc>
          <a:spcPct val="90000"/>
        </a:lnSpc>
        <a:spcBef>
          <a:spcPct val="20000"/>
        </a:spcBef>
        <a:spcAft>
          <a:spcPct val="0"/>
        </a:spcAft>
        <a:buClr>
          <a:schemeClr val="bg2"/>
        </a:buClr>
        <a:buFont typeface="Times" pitchFamily="1" charset="0"/>
        <a:buChar char="•"/>
        <a:defRPr sz="1600">
          <a:solidFill>
            <a:schemeClr val="tx1"/>
          </a:solidFill>
          <a:latin typeface="+mn-lt"/>
        </a:defRPr>
      </a:lvl5pPr>
      <a:lvl6pPr marL="2514600" indent="-228600" algn="l" rtl="0" fontAlgn="base">
        <a:lnSpc>
          <a:spcPct val="90000"/>
        </a:lnSpc>
        <a:spcBef>
          <a:spcPct val="20000"/>
        </a:spcBef>
        <a:spcAft>
          <a:spcPct val="0"/>
        </a:spcAft>
        <a:buClr>
          <a:schemeClr val="bg2"/>
        </a:buClr>
        <a:buFont typeface="Times" pitchFamily="1" charset="0"/>
        <a:buChar char="•"/>
        <a:defRPr sz="1600">
          <a:solidFill>
            <a:schemeClr val="tx1"/>
          </a:solidFill>
          <a:latin typeface="+mn-lt"/>
        </a:defRPr>
      </a:lvl6pPr>
      <a:lvl7pPr marL="2971800" indent="-228600" algn="l" rtl="0" fontAlgn="base">
        <a:lnSpc>
          <a:spcPct val="90000"/>
        </a:lnSpc>
        <a:spcBef>
          <a:spcPct val="20000"/>
        </a:spcBef>
        <a:spcAft>
          <a:spcPct val="0"/>
        </a:spcAft>
        <a:buClr>
          <a:schemeClr val="bg2"/>
        </a:buClr>
        <a:buFont typeface="Times" pitchFamily="1" charset="0"/>
        <a:buChar char="•"/>
        <a:defRPr sz="1600">
          <a:solidFill>
            <a:schemeClr val="tx1"/>
          </a:solidFill>
          <a:latin typeface="+mn-lt"/>
        </a:defRPr>
      </a:lvl7pPr>
      <a:lvl8pPr marL="3429000" indent="-228600" algn="l" rtl="0" fontAlgn="base">
        <a:lnSpc>
          <a:spcPct val="90000"/>
        </a:lnSpc>
        <a:spcBef>
          <a:spcPct val="20000"/>
        </a:spcBef>
        <a:spcAft>
          <a:spcPct val="0"/>
        </a:spcAft>
        <a:buClr>
          <a:schemeClr val="bg2"/>
        </a:buClr>
        <a:buFont typeface="Times" pitchFamily="1" charset="0"/>
        <a:buChar char="•"/>
        <a:defRPr sz="1600">
          <a:solidFill>
            <a:schemeClr val="tx1"/>
          </a:solidFill>
          <a:latin typeface="+mn-lt"/>
        </a:defRPr>
      </a:lvl8pPr>
      <a:lvl9pPr marL="3886200" indent="-228600" algn="l" rtl="0" fontAlgn="base">
        <a:lnSpc>
          <a:spcPct val="90000"/>
        </a:lnSpc>
        <a:spcBef>
          <a:spcPct val="20000"/>
        </a:spcBef>
        <a:spcAft>
          <a:spcPct val="0"/>
        </a:spcAft>
        <a:buClr>
          <a:schemeClr val="bg2"/>
        </a:buClr>
        <a:buFont typeface="Times" pitchFamily="1"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9"/>
          <p:cNvSpPr>
            <a:spLocks noGrp="1" noChangeArrowheads="1"/>
          </p:cNvSpPr>
          <p:nvPr>
            <p:ph type="title"/>
          </p:nvPr>
        </p:nvSpPr>
        <p:spPr bwMode="auto">
          <a:xfrm>
            <a:off x="457200" y="609600"/>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7" name="Rectangle 10"/>
          <p:cNvSpPr>
            <a:spLocks noGrp="1" noChangeArrowheads="1"/>
          </p:cNvSpPr>
          <p:nvPr>
            <p:ph type="body" idx="1"/>
          </p:nvPr>
        </p:nvSpPr>
        <p:spPr bwMode="auto">
          <a:xfrm>
            <a:off x="457200" y="1447800"/>
            <a:ext cx="8229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6" name="Rectangle 12"/>
          <p:cNvSpPr>
            <a:spLocks noGrp="1" noChangeArrowheads="1"/>
          </p:cNvSpPr>
          <p:nvPr>
            <p:ph type="sldNum" sz="quarter" idx="4"/>
          </p:nvPr>
        </p:nvSpPr>
        <p:spPr bwMode="auto">
          <a:xfrm>
            <a:off x="8305800" y="76200"/>
            <a:ext cx="6858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solidFill>
                  <a:schemeClr val="bg1"/>
                </a:solidFill>
                <a:latin typeface="+mn-lt"/>
              </a:defRPr>
            </a:lvl1pPr>
          </a:lstStyle>
          <a:p>
            <a:pPr>
              <a:defRPr/>
            </a:pPr>
            <a:fld id="{827E037A-74A3-478C-BB1E-EAF79614AA99}" type="slidenum">
              <a:rPr lang="en-US">
                <a:solidFill>
                  <a:srgbClr val="FFFFFF"/>
                </a:solidFill>
              </a:rPr>
              <a:pPr>
                <a:defRPr/>
              </a:pPr>
              <a:t>‹#›</a:t>
            </a:fld>
            <a:endParaRPr lang="en-US" sz="1400" dirty="0">
              <a:solidFill>
                <a:srgbClr val="FFFFFF"/>
              </a:solidFill>
            </a:endParaRPr>
          </a:p>
        </p:txBody>
      </p:sp>
      <p:sp>
        <p:nvSpPr>
          <p:cNvPr id="1037" name="Rectangle 13"/>
          <p:cNvSpPr>
            <a:spLocks noGrp="1" noChangeArrowheads="1"/>
          </p:cNvSpPr>
          <p:nvPr>
            <p:ph type="ftr" sz="quarter" idx="3"/>
          </p:nvPr>
        </p:nvSpPr>
        <p:spPr bwMode="auto">
          <a:xfrm>
            <a:off x="76200" y="76200"/>
            <a:ext cx="44958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bg1"/>
                </a:solidFill>
                <a:latin typeface="+mn-lt"/>
              </a:defRPr>
            </a:lvl1pPr>
          </a:lstStyle>
          <a:p>
            <a:pPr>
              <a:defRPr/>
            </a:pPr>
            <a:r>
              <a:rPr lang="en-US" sz="1000">
                <a:solidFill>
                  <a:srgbClr val="FFFFFF"/>
                </a:solidFill>
              </a:rPr>
              <a:t>[Slideshow Title - edit in Headers &amp; Footers] </a:t>
            </a:r>
          </a:p>
          <a:p>
            <a:pPr>
              <a:defRPr/>
            </a:pPr>
            <a:endParaRPr lang="en-US">
              <a:solidFill>
                <a:srgbClr val="FFFFFF"/>
              </a:solidFill>
            </a:endParaRPr>
          </a:p>
        </p:txBody>
      </p:sp>
      <p:sp>
        <p:nvSpPr>
          <p:cNvPr id="1030" name="Text Box 14"/>
          <p:cNvSpPr txBox="1">
            <a:spLocks noChangeArrowheads="1"/>
          </p:cNvSpPr>
          <p:nvPr userDrawn="1"/>
        </p:nvSpPr>
        <p:spPr bwMode="auto">
          <a:xfrm>
            <a:off x="152400" y="6362700"/>
            <a:ext cx="22002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1" charset="0"/>
              </a:defRPr>
            </a:lvl1pPr>
            <a:lvl2pPr marL="742950" indent="-285750">
              <a:defRPr sz="2400">
                <a:solidFill>
                  <a:schemeClr val="tx1"/>
                </a:solidFill>
                <a:latin typeface="Times" pitchFamily="1" charset="0"/>
              </a:defRPr>
            </a:lvl2pPr>
            <a:lvl3pPr marL="1143000" indent="-228600">
              <a:defRPr sz="2400">
                <a:solidFill>
                  <a:schemeClr val="tx1"/>
                </a:solidFill>
                <a:latin typeface="Times" pitchFamily="1" charset="0"/>
              </a:defRPr>
            </a:lvl3pPr>
            <a:lvl4pPr marL="1600200" indent="-228600">
              <a:defRPr sz="2400">
                <a:solidFill>
                  <a:schemeClr val="tx1"/>
                </a:solidFill>
                <a:latin typeface="Times" pitchFamily="1" charset="0"/>
              </a:defRPr>
            </a:lvl4pPr>
            <a:lvl5pPr marL="2057400" indent="-228600">
              <a:defRPr sz="2400">
                <a:solidFill>
                  <a:schemeClr val="tx1"/>
                </a:solidFill>
                <a:latin typeface="Times" pitchFamily="1" charset="0"/>
              </a:defRPr>
            </a:lvl5pPr>
            <a:lvl6pPr marL="2514600" indent="-228600" eaLnBrk="0" fontAlgn="base" hangingPunct="0">
              <a:spcBef>
                <a:spcPct val="0"/>
              </a:spcBef>
              <a:spcAft>
                <a:spcPct val="0"/>
              </a:spcAft>
              <a:defRPr sz="2400">
                <a:solidFill>
                  <a:schemeClr val="tx1"/>
                </a:solidFill>
                <a:latin typeface="Times" pitchFamily="1" charset="0"/>
              </a:defRPr>
            </a:lvl6pPr>
            <a:lvl7pPr marL="2971800" indent="-228600" eaLnBrk="0" fontAlgn="base" hangingPunct="0">
              <a:spcBef>
                <a:spcPct val="0"/>
              </a:spcBef>
              <a:spcAft>
                <a:spcPct val="0"/>
              </a:spcAft>
              <a:defRPr sz="2400">
                <a:solidFill>
                  <a:schemeClr val="tx1"/>
                </a:solidFill>
                <a:latin typeface="Times" pitchFamily="1" charset="0"/>
              </a:defRPr>
            </a:lvl7pPr>
            <a:lvl8pPr marL="3429000" indent="-228600" eaLnBrk="0" fontAlgn="base" hangingPunct="0">
              <a:spcBef>
                <a:spcPct val="0"/>
              </a:spcBef>
              <a:spcAft>
                <a:spcPct val="0"/>
              </a:spcAft>
              <a:defRPr sz="2400">
                <a:solidFill>
                  <a:schemeClr val="tx1"/>
                </a:solidFill>
                <a:latin typeface="Times" pitchFamily="1" charset="0"/>
              </a:defRPr>
            </a:lvl8pPr>
            <a:lvl9pPr marL="3886200" indent="-228600" eaLnBrk="0" fontAlgn="base" hangingPunct="0">
              <a:spcBef>
                <a:spcPct val="0"/>
              </a:spcBef>
              <a:spcAft>
                <a:spcPct val="0"/>
              </a:spcAft>
              <a:defRPr sz="2400">
                <a:solidFill>
                  <a:schemeClr val="tx1"/>
                </a:solidFill>
                <a:latin typeface="Times" pitchFamily="1" charset="0"/>
              </a:defRPr>
            </a:lvl9pPr>
          </a:lstStyle>
          <a:p>
            <a:pPr>
              <a:defRPr/>
            </a:pPr>
            <a:r>
              <a:rPr lang="en-US" altLang="en-US" sz="1200" b="1" dirty="0">
                <a:solidFill>
                  <a:srgbClr val="FFFFFF"/>
                </a:solidFill>
                <a:latin typeface="Arial" charset="0"/>
              </a:rPr>
              <a:t>www.worcestershire.gov.uk</a:t>
            </a:r>
          </a:p>
        </p:txBody>
      </p:sp>
    </p:spTree>
    <p:extLst>
      <p:ext uri="{BB962C8B-B14F-4D97-AF65-F5344CB8AC3E}">
        <p14:creationId xmlns:p14="http://schemas.microsoft.com/office/powerpoint/2010/main" val="2235450789"/>
      </p:ext>
    </p:extLst>
  </p:cSld>
  <p:clrMap bg1="lt1" tx1="dk1" bg2="lt2" tx2="dk2" accent1="accent1" accent2="accent2" accent3="accent3" accent4="accent4" accent5="accent5" accent6="accent6" hlink="hlink" folHlink="folHlink"/>
  <p:sldLayoutIdLst>
    <p:sldLayoutId id="2147484169" r:id="rId1"/>
    <p:sldLayoutId id="2147484170" r:id="rId2"/>
    <p:sldLayoutId id="2147484171" r:id="rId3"/>
    <p:sldLayoutId id="2147484172" r:id="rId4"/>
    <p:sldLayoutId id="2147484173" r:id="rId5"/>
    <p:sldLayoutId id="2147484174" r:id="rId6"/>
    <p:sldLayoutId id="2147484175" r:id="rId7"/>
    <p:sldLayoutId id="2147484176" r:id="rId8"/>
    <p:sldLayoutId id="2147484177" r:id="rId9"/>
    <p:sldLayoutId id="2147484178" r:id="rId10"/>
    <p:sldLayoutId id="2147484179" r:id="rId11"/>
  </p:sldLayoutIdLst>
  <p:hf hdr="0" dt="0"/>
  <p:txStyles>
    <p:titleStyle>
      <a:lvl1pPr algn="l" rtl="0" eaLnBrk="0" fontAlgn="base" hangingPunct="0">
        <a:spcBef>
          <a:spcPct val="0"/>
        </a:spcBef>
        <a:spcAft>
          <a:spcPct val="0"/>
        </a:spcAft>
        <a:defRPr sz="3600" b="1">
          <a:solidFill>
            <a:srgbClr val="8D181F"/>
          </a:solidFill>
          <a:latin typeface="+mj-lt"/>
          <a:ea typeface="+mj-ea"/>
          <a:cs typeface="+mj-cs"/>
        </a:defRPr>
      </a:lvl1pPr>
      <a:lvl2pPr algn="l" rtl="0" eaLnBrk="0" fontAlgn="base" hangingPunct="0">
        <a:spcBef>
          <a:spcPct val="0"/>
        </a:spcBef>
        <a:spcAft>
          <a:spcPct val="0"/>
        </a:spcAft>
        <a:defRPr sz="3600" b="1">
          <a:solidFill>
            <a:srgbClr val="8D181F"/>
          </a:solidFill>
          <a:latin typeface="Arial" charset="0"/>
        </a:defRPr>
      </a:lvl2pPr>
      <a:lvl3pPr algn="l" rtl="0" eaLnBrk="0" fontAlgn="base" hangingPunct="0">
        <a:spcBef>
          <a:spcPct val="0"/>
        </a:spcBef>
        <a:spcAft>
          <a:spcPct val="0"/>
        </a:spcAft>
        <a:defRPr sz="3600" b="1">
          <a:solidFill>
            <a:srgbClr val="8D181F"/>
          </a:solidFill>
          <a:latin typeface="Arial" charset="0"/>
        </a:defRPr>
      </a:lvl3pPr>
      <a:lvl4pPr algn="l" rtl="0" eaLnBrk="0" fontAlgn="base" hangingPunct="0">
        <a:spcBef>
          <a:spcPct val="0"/>
        </a:spcBef>
        <a:spcAft>
          <a:spcPct val="0"/>
        </a:spcAft>
        <a:defRPr sz="3600" b="1">
          <a:solidFill>
            <a:srgbClr val="8D181F"/>
          </a:solidFill>
          <a:latin typeface="Arial" charset="0"/>
        </a:defRPr>
      </a:lvl4pPr>
      <a:lvl5pPr algn="l" rtl="0" eaLnBrk="0" fontAlgn="base" hangingPunct="0">
        <a:spcBef>
          <a:spcPct val="0"/>
        </a:spcBef>
        <a:spcAft>
          <a:spcPct val="0"/>
        </a:spcAft>
        <a:defRPr sz="3600" b="1">
          <a:solidFill>
            <a:srgbClr val="8D181F"/>
          </a:solidFill>
          <a:latin typeface="Arial" charset="0"/>
        </a:defRPr>
      </a:lvl5pPr>
      <a:lvl6pPr marL="457200" algn="l" rtl="0" fontAlgn="base">
        <a:spcBef>
          <a:spcPct val="0"/>
        </a:spcBef>
        <a:spcAft>
          <a:spcPct val="0"/>
        </a:spcAft>
        <a:defRPr sz="3600" b="1">
          <a:solidFill>
            <a:srgbClr val="8D181F"/>
          </a:solidFill>
          <a:latin typeface="Arial" charset="0"/>
        </a:defRPr>
      </a:lvl6pPr>
      <a:lvl7pPr marL="914400" algn="l" rtl="0" fontAlgn="base">
        <a:spcBef>
          <a:spcPct val="0"/>
        </a:spcBef>
        <a:spcAft>
          <a:spcPct val="0"/>
        </a:spcAft>
        <a:defRPr sz="3600" b="1">
          <a:solidFill>
            <a:srgbClr val="8D181F"/>
          </a:solidFill>
          <a:latin typeface="Arial" charset="0"/>
        </a:defRPr>
      </a:lvl7pPr>
      <a:lvl8pPr marL="1371600" algn="l" rtl="0" fontAlgn="base">
        <a:spcBef>
          <a:spcPct val="0"/>
        </a:spcBef>
        <a:spcAft>
          <a:spcPct val="0"/>
        </a:spcAft>
        <a:defRPr sz="3600" b="1">
          <a:solidFill>
            <a:srgbClr val="8D181F"/>
          </a:solidFill>
          <a:latin typeface="Arial" charset="0"/>
        </a:defRPr>
      </a:lvl8pPr>
      <a:lvl9pPr marL="1828800" algn="l" rtl="0" fontAlgn="base">
        <a:spcBef>
          <a:spcPct val="0"/>
        </a:spcBef>
        <a:spcAft>
          <a:spcPct val="0"/>
        </a:spcAft>
        <a:defRPr sz="3600" b="1">
          <a:solidFill>
            <a:srgbClr val="8D181F"/>
          </a:solidFill>
          <a:latin typeface="Arial" charset="0"/>
        </a:defRPr>
      </a:lvl9pPr>
    </p:titleStyle>
    <p:bodyStyle>
      <a:lvl1pPr marL="342900" indent="-342900" algn="l" rtl="0" eaLnBrk="0" fontAlgn="base" hangingPunct="0">
        <a:lnSpc>
          <a:spcPct val="90000"/>
        </a:lnSpc>
        <a:spcBef>
          <a:spcPct val="20000"/>
        </a:spcBef>
        <a:spcAft>
          <a:spcPct val="0"/>
        </a:spcAft>
        <a:buClr>
          <a:schemeClr val="bg2"/>
        </a:buClr>
        <a:buChar char="•"/>
        <a:defRPr sz="2800">
          <a:solidFill>
            <a:schemeClr val="tx1"/>
          </a:solidFill>
          <a:latin typeface="+mn-lt"/>
          <a:ea typeface="+mn-ea"/>
          <a:cs typeface="+mn-cs"/>
        </a:defRPr>
      </a:lvl1pPr>
      <a:lvl2pPr marL="742950" indent="-285750" algn="l" rtl="0" eaLnBrk="0" fontAlgn="base" hangingPunct="0">
        <a:lnSpc>
          <a:spcPct val="90000"/>
        </a:lnSpc>
        <a:spcBef>
          <a:spcPct val="20000"/>
        </a:spcBef>
        <a:spcAft>
          <a:spcPct val="0"/>
        </a:spcAft>
        <a:buClr>
          <a:schemeClr val="bg2"/>
        </a:buClr>
        <a:buFont typeface="Times" pitchFamily="1" charset="0"/>
        <a:buChar char="•"/>
        <a:defRPr sz="2400">
          <a:solidFill>
            <a:schemeClr val="tx1"/>
          </a:solidFill>
          <a:latin typeface="+mn-lt"/>
        </a:defRPr>
      </a:lvl2pPr>
      <a:lvl3pPr marL="1143000" indent="-228600" algn="l" rtl="0" eaLnBrk="0" fontAlgn="base" hangingPunct="0">
        <a:lnSpc>
          <a:spcPct val="90000"/>
        </a:lnSpc>
        <a:spcBef>
          <a:spcPct val="20000"/>
        </a:spcBef>
        <a:spcAft>
          <a:spcPct val="0"/>
        </a:spcAft>
        <a:buClr>
          <a:schemeClr val="bg2"/>
        </a:buClr>
        <a:buChar char="•"/>
        <a:defRPr sz="2400">
          <a:solidFill>
            <a:schemeClr val="tx1"/>
          </a:solidFill>
          <a:latin typeface="+mn-lt"/>
        </a:defRPr>
      </a:lvl3pPr>
      <a:lvl4pPr marL="1600200" indent="-228600" algn="l" rtl="0" eaLnBrk="0" fontAlgn="base" hangingPunct="0">
        <a:lnSpc>
          <a:spcPct val="90000"/>
        </a:lnSpc>
        <a:spcBef>
          <a:spcPct val="20000"/>
        </a:spcBef>
        <a:spcAft>
          <a:spcPct val="0"/>
        </a:spcAft>
        <a:buClr>
          <a:schemeClr val="bg2"/>
        </a:buClr>
        <a:buFont typeface="Times" pitchFamily="1" charset="0"/>
        <a:buChar char="•"/>
        <a:defRPr sz="1600">
          <a:solidFill>
            <a:schemeClr val="tx1"/>
          </a:solidFill>
          <a:latin typeface="+mn-lt"/>
        </a:defRPr>
      </a:lvl4pPr>
      <a:lvl5pPr marL="2057400" indent="-228600" algn="l" rtl="0" eaLnBrk="0" fontAlgn="base" hangingPunct="0">
        <a:lnSpc>
          <a:spcPct val="90000"/>
        </a:lnSpc>
        <a:spcBef>
          <a:spcPct val="20000"/>
        </a:spcBef>
        <a:spcAft>
          <a:spcPct val="0"/>
        </a:spcAft>
        <a:buClr>
          <a:schemeClr val="bg2"/>
        </a:buClr>
        <a:buFont typeface="Times" pitchFamily="1" charset="0"/>
        <a:buChar char="•"/>
        <a:defRPr sz="1600">
          <a:solidFill>
            <a:schemeClr val="tx1"/>
          </a:solidFill>
          <a:latin typeface="+mn-lt"/>
        </a:defRPr>
      </a:lvl5pPr>
      <a:lvl6pPr marL="2514600" indent="-228600" algn="l" rtl="0" fontAlgn="base">
        <a:lnSpc>
          <a:spcPct val="90000"/>
        </a:lnSpc>
        <a:spcBef>
          <a:spcPct val="20000"/>
        </a:spcBef>
        <a:spcAft>
          <a:spcPct val="0"/>
        </a:spcAft>
        <a:buClr>
          <a:schemeClr val="bg2"/>
        </a:buClr>
        <a:buFont typeface="Times" pitchFamily="1" charset="0"/>
        <a:buChar char="•"/>
        <a:defRPr sz="1600">
          <a:solidFill>
            <a:schemeClr val="tx1"/>
          </a:solidFill>
          <a:latin typeface="+mn-lt"/>
        </a:defRPr>
      </a:lvl6pPr>
      <a:lvl7pPr marL="2971800" indent="-228600" algn="l" rtl="0" fontAlgn="base">
        <a:lnSpc>
          <a:spcPct val="90000"/>
        </a:lnSpc>
        <a:spcBef>
          <a:spcPct val="20000"/>
        </a:spcBef>
        <a:spcAft>
          <a:spcPct val="0"/>
        </a:spcAft>
        <a:buClr>
          <a:schemeClr val="bg2"/>
        </a:buClr>
        <a:buFont typeface="Times" pitchFamily="1" charset="0"/>
        <a:buChar char="•"/>
        <a:defRPr sz="1600">
          <a:solidFill>
            <a:schemeClr val="tx1"/>
          </a:solidFill>
          <a:latin typeface="+mn-lt"/>
        </a:defRPr>
      </a:lvl7pPr>
      <a:lvl8pPr marL="3429000" indent="-228600" algn="l" rtl="0" fontAlgn="base">
        <a:lnSpc>
          <a:spcPct val="90000"/>
        </a:lnSpc>
        <a:spcBef>
          <a:spcPct val="20000"/>
        </a:spcBef>
        <a:spcAft>
          <a:spcPct val="0"/>
        </a:spcAft>
        <a:buClr>
          <a:schemeClr val="bg2"/>
        </a:buClr>
        <a:buFont typeface="Times" pitchFamily="1" charset="0"/>
        <a:buChar char="•"/>
        <a:defRPr sz="1600">
          <a:solidFill>
            <a:schemeClr val="tx1"/>
          </a:solidFill>
          <a:latin typeface="+mn-lt"/>
        </a:defRPr>
      </a:lvl8pPr>
      <a:lvl9pPr marL="3886200" indent="-228600" algn="l" rtl="0" fontAlgn="base">
        <a:lnSpc>
          <a:spcPct val="90000"/>
        </a:lnSpc>
        <a:spcBef>
          <a:spcPct val="20000"/>
        </a:spcBef>
        <a:spcAft>
          <a:spcPct val="0"/>
        </a:spcAft>
        <a:buClr>
          <a:schemeClr val="bg2"/>
        </a:buClr>
        <a:buFont typeface="Times" pitchFamily="1"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9"/>
          <p:cNvSpPr>
            <a:spLocks noGrp="1" noChangeArrowheads="1"/>
          </p:cNvSpPr>
          <p:nvPr>
            <p:ph type="title"/>
          </p:nvPr>
        </p:nvSpPr>
        <p:spPr bwMode="auto">
          <a:xfrm>
            <a:off x="457200" y="609600"/>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7" name="Rectangle 10"/>
          <p:cNvSpPr>
            <a:spLocks noGrp="1" noChangeArrowheads="1"/>
          </p:cNvSpPr>
          <p:nvPr>
            <p:ph type="body" idx="1"/>
          </p:nvPr>
        </p:nvSpPr>
        <p:spPr bwMode="auto">
          <a:xfrm>
            <a:off x="457200" y="1447800"/>
            <a:ext cx="8229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6" name="Rectangle 12"/>
          <p:cNvSpPr>
            <a:spLocks noGrp="1" noChangeArrowheads="1"/>
          </p:cNvSpPr>
          <p:nvPr>
            <p:ph type="sldNum" sz="quarter" idx="4"/>
          </p:nvPr>
        </p:nvSpPr>
        <p:spPr bwMode="auto">
          <a:xfrm>
            <a:off x="8305800" y="76200"/>
            <a:ext cx="6858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solidFill>
                  <a:schemeClr val="bg1"/>
                </a:solidFill>
                <a:latin typeface="+mn-lt"/>
              </a:defRPr>
            </a:lvl1pPr>
          </a:lstStyle>
          <a:p>
            <a:pPr>
              <a:defRPr/>
            </a:pPr>
            <a:fld id="{827E037A-74A3-478C-BB1E-EAF79614AA99}" type="slidenum">
              <a:rPr lang="en-US">
                <a:solidFill>
                  <a:srgbClr val="FFFFFF"/>
                </a:solidFill>
              </a:rPr>
              <a:pPr>
                <a:defRPr/>
              </a:pPr>
              <a:t>‹#›</a:t>
            </a:fld>
            <a:endParaRPr lang="en-US" sz="1400" dirty="0">
              <a:solidFill>
                <a:srgbClr val="FFFFFF"/>
              </a:solidFill>
            </a:endParaRPr>
          </a:p>
        </p:txBody>
      </p:sp>
      <p:sp>
        <p:nvSpPr>
          <p:cNvPr id="1037" name="Rectangle 13"/>
          <p:cNvSpPr>
            <a:spLocks noGrp="1" noChangeArrowheads="1"/>
          </p:cNvSpPr>
          <p:nvPr>
            <p:ph type="ftr" sz="quarter" idx="3"/>
          </p:nvPr>
        </p:nvSpPr>
        <p:spPr bwMode="auto">
          <a:xfrm>
            <a:off x="76200" y="76200"/>
            <a:ext cx="44958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bg1"/>
                </a:solidFill>
                <a:latin typeface="+mn-lt"/>
              </a:defRPr>
            </a:lvl1pPr>
          </a:lstStyle>
          <a:p>
            <a:pPr>
              <a:defRPr/>
            </a:pPr>
            <a:r>
              <a:rPr lang="en-US" sz="1000">
                <a:solidFill>
                  <a:srgbClr val="FFFFFF"/>
                </a:solidFill>
              </a:rPr>
              <a:t>[Slideshow Title - edit in Headers &amp; Footers] </a:t>
            </a:r>
          </a:p>
          <a:p>
            <a:pPr>
              <a:defRPr/>
            </a:pPr>
            <a:endParaRPr lang="en-US">
              <a:solidFill>
                <a:srgbClr val="FFFFFF"/>
              </a:solidFill>
            </a:endParaRPr>
          </a:p>
        </p:txBody>
      </p:sp>
      <p:sp>
        <p:nvSpPr>
          <p:cNvPr id="1030" name="Text Box 14"/>
          <p:cNvSpPr txBox="1">
            <a:spLocks noChangeArrowheads="1"/>
          </p:cNvSpPr>
          <p:nvPr userDrawn="1"/>
        </p:nvSpPr>
        <p:spPr bwMode="auto">
          <a:xfrm>
            <a:off x="152400" y="6362700"/>
            <a:ext cx="22002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1" charset="0"/>
              </a:defRPr>
            </a:lvl1pPr>
            <a:lvl2pPr marL="742950" indent="-285750">
              <a:defRPr sz="2400">
                <a:solidFill>
                  <a:schemeClr val="tx1"/>
                </a:solidFill>
                <a:latin typeface="Times" pitchFamily="1" charset="0"/>
              </a:defRPr>
            </a:lvl2pPr>
            <a:lvl3pPr marL="1143000" indent="-228600">
              <a:defRPr sz="2400">
                <a:solidFill>
                  <a:schemeClr val="tx1"/>
                </a:solidFill>
                <a:latin typeface="Times" pitchFamily="1" charset="0"/>
              </a:defRPr>
            </a:lvl3pPr>
            <a:lvl4pPr marL="1600200" indent="-228600">
              <a:defRPr sz="2400">
                <a:solidFill>
                  <a:schemeClr val="tx1"/>
                </a:solidFill>
                <a:latin typeface="Times" pitchFamily="1" charset="0"/>
              </a:defRPr>
            </a:lvl4pPr>
            <a:lvl5pPr marL="2057400" indent="-228600">
              <a:defRPr sz="2400">
                <a:solidFill>
                  <a:schemeClr val="tx1"/>
                </a:solidFill>
                <a:latin typeface="Times" pitchFamily="1" charset="0"/>
              </a:defRPr>
            </a:lvl5pPr>
            <a:lvl6pPr marL="2514600" indent="-228600" eaLnBrk="0" fontAlgn="base" hangingPunct="0">
              <a:spcBef>
                <a:spcPct val="0"/>
              </a:spcBef>
              <a:spcAft>
                <a:spcPct val="0"/>
              </a:spcAft>
              <a:defRPr sz="2400">
                <a:solidFill>
                  <a:schemeClr val="tx1"/>
                </a:solidFill>
                <a:latin typeface="Times" pitchFamily="1" charset="0"/>
              </a:defRPr>
            </a:lvl6pPr>
            <a:lvl7pPr marL="2971800" indent="-228600" eaLnBrk="0" fontAlgn="base" hangingPunct="0">
              <a:spcBef>
                <a:spcPct val="0"/>
              </a:spcBef>
              <a:spcAft>
                <a:spcPct val="0"/>
              </a:spcAft>
              <a:defRPr sz="2400">
                <a:solidFill>
                  <a:schemeClr val="tx1"/>
                </a:solidFill>
                <a:latin typeface="Times" pitchFamily="1" charset="0"/>
              </a:defRPr>
            </a:lvl7pPr>
            <a:lvl8pPr marL="3429000" indent="-228600" eaLnBrk="0" fontAlgn="base" hangingPunct="0">
              <a:spcBef>
                <a:spcPct val="0"/>
              </a:spcBef>
              <a:spcAft>
                <a:spcPct val="0"/>
              </a:spcAft>
              <a:defRPr sz="2400">
                <a:solidFill>
                  <a:schemeClr val="tx1"/>
                </a:solidFill>
                <a:latin typeface="Times" pitchFamily="1" charset="0"/>
              </a:defRPr>
            </a:lvl8pPr>
            <a:lvl9pPr marL="3886200" indent="-228600" eaLnBrk="0" fontAlgn="base" hangingPunct="0">
              <a:spcBef>
                <a:spcPct val="0"/>
              </a:spcBef>
              <a:spcAft>
                <a:spcPct val="0"/>
              </a:spcAft>
              <a:defRPr sz="2400">
                <a:solidFill>
                  <a:schemeClr val="tx1"/>
                </a:solidFill>
                <a:latin typeface="Times" pitchFamily="1" charset="0"/>
              </a:defRPr>
            </a:lvl9pPr>
          </a:lstStyle>
          <a:p>
            <a:pPr>
              <a:defRPr/>
            </a:pPr>
            <a:r>
              <a:rPr lang="en-US" altLang="en-US" sz="1200" b="1" dirty="0">
                <a:solidFill>
                  <a:srgbClr val="FFFFFF"/>
                </a:solidFill>
                <a:latin typeface="Arial" charset="0"/>
              </a:rPr>
              <a:t>www.worcestershire.gov.uk</a:t>
            </a:r>
          </a:p>
        </p:txBody>
      </p:sp>
    </p:spTree>
    <p:extLst>
      <p:ext uri="{BB962C8B-B14F-4D97-AF65-F5344CB8AC3E}">
        <p14:creationId xmlns:p14="http://schemas.microsoft.com/office/powerpoint/2010/main" val="584628008"/>
      </p:ext>
    </p:extLst>
  </p:cSld>
  <p:clrMap bg1="lt1" tx1="dk1" bg2="lt2" tx2="dk2" accent1="accent1" accent2="accent2" accent3="accent3" accent4="accent4" accent5="accent5" accent6="accent6" hlink="hlink" folHlink="folHlink"/>
  <p:sldLayoutIdLst>
    <p:sldLayoutId id="2147484181" r:id="rId1"/>
    <p:sldLayoutId id="2147484182" r:id="rId2"/>
    <p:sldLayoutId id="2147484183" r:id="rId3"/>
    <p:sldLayoutId id="2147484184" r:id="rId4"/>
    <p:sldLayoutId id="2147484185" r:id="rId5"/>
    <p:sldLayoutId id="2147484186" r:id="rId6"/>
    <p:sldLayoutId id="2147484187" r:id="rId7"/>
    <p:sldLayoutId id="2147484188" r:id="rId8"/>
    <p:sldLayoutId id="2147484189" r:id="rId9"/>
    <p:sldLayoutId id="2147484190" r:id="rId10"/>
    <p:sldLayoutId id="2147484191" r:id="rId11"/>
  </p:sldLayoutIdLst>
  <p:hf hdr="0" dt="0"/>
  <p:txStyles>
    <p:titleStyle>
      <a:lvl1pPr algn="l" rtl="0" eaLnBrk="0" fontAlgn="base" hangingPunct="0">
        <a:spcBef>
          <a:spcPct val="0"/>
        </a:spcBef>
        <a:spcAft>
          <a:spcPct val="0"/>
        </a:spcAft>
        <a:defRPr sz="3600" b="1">
          <a:solidFill>
            <a:srgbClr val="8D181F"/>
          </a:solidFill>
          <a:latin typeface="+mj-lt"/>
          <a:ea typeface="+mj-ea"/>
          <a:cs typeface="+mj-cs"/>
        </a:defRPr>
      </a:lvl1pPr>
      <a:lvl2pPr algn="l" rtl="0" eaLnBrk="0" fontAlgn="base" hangingPunct="0">
        <a:spcBef>
          <a:spcPct val="0"/>
        </a:spcBef>
        <a:spcAft>
          <a:spcPct val="0"/>
        </a:spcAft>
        <a:defRPr sz="3600" b="1">
          <a:solidFill>
            <a:srgbClr val="8D181F"/>
          </a:solidFill>
          <a:latin typeface="Arial" charset="0"/>
        </a:defRPr>
      </a:lvl2pPr>
      <a:lvl3pPr algn="l" rtl="0" eaLnBrk="0" fontAlgn="base" hangingPunct="0">
        <a:spcBef>
          <a:spcPct val="0"/>
        </a:spcBef>
        <a:spcAft>
          <a:spcPct val="0"/>
        </a:spcAft>
        <a:defRPr sz="3600" b="1">
          <a:solidFill>
            <a:srgbClr val="8D181F"/>
          </a:solidFill>
          <a:latin typeface="Arial" charset="0"/>
        </a:defRPr>
      </a:lvl3pPr>
      <a:lvl4pPr algn="l" rtl="0" eaLnBrk="0" fontAlgn="base" hangingPunct="0">
        <a:spcBef>
          <a:spcPct val="0"/>
        </a:spcBef>
        <a:spcAft>
          <a:spcPct val="0"/>
        </a:spcAft>
        <a:defRPr sz="3600" b="1">
          <a:solidFill>
            <a:srgbClr val="8D181F"/>
          </a:solidFill>
          <a:latin typeface="Arial" charset="0"/>
        </a:defRPr>
      </a:lvl4pPr>
      <a:lvl5pPr algn="l" rtl="0" eaLnBrk="0" fontAlgn="base" hangingPunct="0">
        <a:spcBef>
          <a:spcPct val="0"/>
        </a:spcBef>
        <a:spcAft>
          <a:spcPct val="0"/>
        </a:spcAft>
        <a:defRPr sz="3600" b="1">
          <a:solidFill>
            <a:srgbClr val="8D181F"/>
          </a:solidFill>
          <a:latin typeface="Arial" charset="0"/>
        </a:defRPr>
      </a:lvl5pPr>
      <a:lvl6pPr marL="457200" algn="l" rtl="0" fontAlgn="base">
        <a:spcBef>
          <a:spcPct val="0"/>
        </a:spcBef>
        <a:spcAft>
          <a:spcPct val="0"/>
        </a:spcAft>
        <a:defRPr sz="3600" b="1">
          <a:solidFill>
            <a:srgbClr val="8D181F"/>
          </a:solidFill>
          <a:latin typeface="Arial" charset="0"/>
        </a:defRPr>
      </a:lvl6pPr>
      <a:lvl7pPr marL="914400" algn="l" rtl="0" fontAlgn="base">
        <a:spcBef>
          <a:spcPct val="0"/>
        </a:spcBef>
        <a:spcAft>
          <a:spcPct val="0"/>
        </a:spcAft>
        <a:defRPr sz="3600" b="1">
          <a:solidFill>
            <a:srgbClr val="8D181F"/>
          </a:solidFill>
          <a:latin typeface="Arial" charset="0"/>
        </a:defRPr>
      </a:lvl7pPr>
      <a:lvl8pPr marL="1371600" algn="l" rtl="0" fontAlgn="base">
        <a:spcBef>
          <a:spcPct val="0"/>
        </a:spcBef>
        <a:spcAft>
          <a:spcPct val="0"/>
        </a:spcAft>
        <a:defRPr sz="3600" b="1">
          <a:solidFill>
            <a:srgbClr val="8D181F"/>
          </a:solidFill>
          <a:latin typeface="Arial" charset="0"/>
        </a:defRPr>
      </a:lvl8pPr>
      <a:lvl9pPr marL="1828800" algn="l" rtl="0" fontAlgn="base">
        <a:spcBef>
          <a:spcPct val="0"/>
        </a:spcBef>
        <a:spcAft>
          <a:spcPct val="0"/>
        </a:spcAft>
        <a:defRPr sz="3600" b="1">
          <a:solidFill>
            <a:srgbClr val="8D181F"/>
          </a:solidFill>
          <a:latin typeface="Arial" charset="0"/>
        </a:defRPr>
      </a:lvl9pPr>
    </p:titleStyle>
    <p:bodyStyle>
      <a:lvl1pPr marL="342900" indent="-342900" algn="l" rtl="0" eaLnBrk="0" fontAlgn="base" hangingPunct="0">
        <a:lnSpc>
          <a:spcPct val="90000"/>
        </a:lnSpc>
        <a:spcBef>
          <a:spcPct val="20000"/>
        </a:spcBef>
        <a:spcAft>
          <a:spcPct val="0"/>
        </a:spcAft>
        <a:buClr>
          <a:schemeClr val="bg2"/>
        </a:buClr>
        <a:buChar char="•"/>
        <a:defRPr sz="2800">
          <a:solidFill>
            <a:schemeClr val="tx1"/>
          </a:solidFill>
          <a:latin typeface="+mn-lt"/>
          <a:ea typeface="+mn-ea"/>
          <a:cs typeface="+mn-cs"/>
        </a:defRPr>
      </a:lvl1pPr>
      <a:lvl2pPr marL="742950" indent="-285750" algn="l" rtl="0" eaLnBrk="0" fontAlgn="base" hangingPunct="0">
        <a:lnSpc>
          <a:spcPct val="90000"/>
        </a:lnSpc>
        <a:spcBef>
          <a:spcPct val="20000"/>
        </a:spcBef>
        <a:spcAft>
          <a:spcPct val="0"/>
        </a:spcAft>
        <a:buClr>
          <a:schemeClr val="bg2"/>
        </a:buClr>
        <a:buFont typeface="Times" pitchFamily="1" charset="0"/>
        <a:buChar char="•"/>
        <a:defRPr sz="2400">
          <a:solidFill>
            <a:schemeClr val="tx1"/>
          </a:solidFill>
          <a:latin typeface="+mn-lt"/>
        </a:defRPr>
      </a:lvl2pPr>
      <a:lvl3pPr marL="1143000" indent="-228600" algn="l" rtl="0" eaLnBrk="0" fontAlgn="base" hangingPunct="0">
        <a:lnSpc>
          <a:spcPct val="90000"/>
        </a:lnSpc>
        <a:spcBef>
          <a:spcPct val="20000"/>
        </a:spcBef>
        <a:spcAft>
          <a:spcPct val="0"/>
        </a:spcAft>
        <a:buClr>
          <a:schemeClr val="bg2"/>
        </a:buClr>
        <a:buChar char="•"/>
        <a:defRPr sz="2400">
          <a:solidFill>
            <a:schemeClr val="tx1"/>
          </a:solidFill>
          <a:latin typeface="+mn-lt"/>
        </a:defRPr>
      </a:lvl3pPr>
      <a:lvl4pPr marL="1600200" indent="-228600" algn="l" rtl="0" eaLnBrk="0" fontAlgn="base" hangingPunct="0">
        <a:lnSpc>
          <a:spcPct val="90000"/>
        </a:lnSpc>
        <a:spcBef>
          <a:spcPct val="20000"/>
        </a:spcBef>
        <a:spcAft>
          <a:spcPct val="0"/>
        </a:spcAft>
        <a:buClr>
          <a:schemeClr val="bg2"/>
        </a:buClr>
        <a:buFont typeface="Times" pitchFamily="1" charset="0"/>
        <a:buChar char="•"/>
        <a:defRPr sz="1600">
          <a:solidFill>
            <a:schemeClr val="tx1"/>
          </a:solidFill>
          <a:latin typeface="+mn-lt"/>
        </a:defRPr>
      </a:lvl4pPr>
      <a:lvl5pPr marL="2057400" indent="-228600" algn="l" rtl="0" eaLnBrk="0" fontAlgn="base" hangingPunct="0">
        <a:lnSpc>
          <a:spcPct val="90000"/>
        </a:lnSpc>
        <a:spcBef>
          <a:spcPct val="20000"/>
        </a:spcBef>
        <a:spcAft>
          <a:spcPct val="0"/>
        </a:spcAft>
        <a:buClr>
          <a:schemeClr val="bg2"/>
        </a:buClr>
        <a:buFont typeface="Times" pitchFamily="1" charset="0"/>
        <a:buChar char="•"/>
        <a:defRPr sz="1600">
          <a:solidFill>
            <a:schemeClr val="tx1"/>
          </a:solidFill>
          <a:latin typeface="+mn-lt"/>
        </a:defRPr>
      </a:lvl5pPr>
      <a:lvl6pPr marL="2514600" indent="-228600" algn="l" rtl="0" fontAlgn="base">
        <a:lnSpc>
          <a:spcPct val="90000"/>
        </a:lnSpc>
        <a:spcBef>
          <a:spcPct val="20000"/>
        </a:spcBef>
        <a:spcAft>
          <a:spcPct val="0"/>
        </a:spcAft>
        <a:buClr>
          <a:schemeClr val="bg2"/>
        </a:buClr>
        <a:buFont typeface="Times" pitchFamily="1" charset="0"/>
        <a:buChar char="•"/>
        <a:defRPr sz="1600">
          <a:solidFill>
            <a:schemeClr val="tx1"/>
          </a:solidFill>
          <a:latin typeface="+mn-lt"/>
        </a:defRPr>
      </a:lvl6pPr>
      <a:lvl7pPr marL="2971800" indent="-228600" algn="l" rtl="0" fontAlgn="base">
        <a:lnSpc>
          <a:spcPct val="90000"/>
        </a:lnSpc>
        <a:spcBef>
          <a:spcPct val="20000"/>
        </a:spcBef>
        <a:spcAft>
          <a:spcPct val="0"/>
        </a:spcAft>
        <a:buClr>
          <a:schemeClr val="bg2"/>
        </a:buClr>
        <a:buFont typeface="Times" pitchFamily="1" charset="0"/>
        <a:buChar char="•"/>
        <a:defRPr sz="1600">
          <a:solidFill>
            <a:schemeClr val="tx1"/>
          </a:solidFill>
          <a:latin typeface="+mn-lt"/>
        </a:defRPr>
      </a:lvl7pPr>
      <a:lvl8pPr marL="3429000" indent="-228600" algn="l" rtl="0" fontAlgn="base">
        <a:lnSpc>
          <a:spcPct val="90000"/>
        </a:lnSpc>
        <a:spcBef>
          <a:spcPct val="20000"/>
        </a:spcBef>
        <a:spcAft>
          <a:spcPct val="0"/>
        </a:spcAft>
        <a:buClr>
          <a:schemeClr val="bg2"/>
        </a:buClr>
        <a:buFont typeface="Times" pitchFamily="1" charset="0"/>
        <a:buChar char="•"/>
        <a:defRPr sz="1600">
          <a:solidFill>
            <a:schemeClr val="tx1"/>
          </a:solidFill>
          <a:latin typeface="+mn-lt"/>
        </a:defRPr>
      </a:lvl8pPr>
      <a:lvl9pPr marL="3886200" indent="-228600" algn="l" rtl="0" fontAlgn="base">
        <a:lnSpc>
          <a:spcPct val="90000"/>
        </a:lnSpc>
        <a:spcBef>
          <a:spcPct val="20000"/>
        </a:spcBef>
        <a:spcAft>
          <a:spcPct val="0"/>
        </a:spcAft>
        <a:buClr>
          <a:schemeClr val="bg2"/>
        </a:buClr>
        <a:buFont typeface="Times" pitchFamily="1"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adultsproviderportal@worcestershire.gov.uk"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worcestershire.gov.uk/adultsproviderportal"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hyperlink" Target="https://youtu.be/SsnX8LvUmM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4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ctrTitle"/>
          </p:nvPr>
        </p:nvSpPr>
        <p:spPr>
          <a:xfrm>
            <a:off x="395288" y="981075"/>
            <a:ext cx="8153400" cy="1871663"/>
          </a:xfrm>
        </p:spPr>
        <p:txBody>
          <a:bodyPr/>
          <a:lstStyle/>
          <a:p>
            <a:pPr eaLnBrk="1" hangingPunct="1">
              <a:lnSpc>
                <a:spcPct val="90000"/>
              </a:lnSpc>
              <a:spcBef>
                <a:spcPct val="20000"/>
              </a:spcBef>
              <a:buClr>
                <a:schemeClr val="bg2"/>
              </a:buClr>
            </a:pPr>
            <a:br>
              <a:rPr lang="en-GB" dirty="0">
                <a:solidFill>
                  <a:srgbClr val="A11F1F"/>
                </a:solidFill>
                <a:latin typeface="+mn-lt"/>
                <a:ea typeface="+mn-ea"/>
                <a:cs typeface="+mn-cs"/>
              </a:rPr>
            </a:br>
            <a:r>
              <a:rPr lang="en-GB" dirty="0">
                <a:solidFill>
                  <a:srgbClr val="A11F1F"/>
                </a:solidFill>
              </a:rPr>
              <a:t>Adults Provider Portal Training</a:t>
            </a:r>
            <a:endParaRPr lang="en-GB" altLang="en-US" dirty="0">
              <a:solidFill>
                <a:srgbClr val="A11F1F"/>
              </a:solidFill>
              <a:latin typeface="+mn-lt"/>
              <a:ea typeface="+mn-ea"/>
              <a:cs typeface="+mn-cs"/>
            </a:endParaRPr>
          </a:p>
        </p:txBody>
      </p:sp>
      <p:sp>
        <p:nvSpPr>
          <p:cNvPr id="25603" name="Subtitle 2"/>
          <p:cNvSpPr>
            <a:spLocks noGrp="1"/>
          </p:cNvSpPr>
          <p:nvPr>
            <p:ph type="subTitle" idx="1"/>
          </p:nvPr>
        </p:nvSpPr>
        <p:spPr>
          <a:xfrm>
            <a:off x="457200" y="4509120"/>
            <a:ext cx="8153400" cy="1129680"/>
          </a:xfrm>
        </p:spPr>
        <p:txBody>
          <a:bodyPr/>
          <a:lstStyle/>
          <a:p>
            <a:r>
              <a:rPr lang="en-GB" sz="2000" b="1" dirty="0"/>
              <a:t>June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AF73BB9-8EAB-4350-A819-D8E1B62353B3}"/>
              </a:ext>
            </a:extLst>
          </p:cNvPr>
          <p:cNvSpPr>
            <a:spLocks noGrp="1"/>
          </p:cNvSpPr>
          <p:nvPr>
            <p:ph type="title"/>
          </p:nvPr>
        </p:nvSpPr>
        <p:spPr>
          <a:xfrm>
            <a:off x="457200" y="548680"/>
            <a:ext cx="8229600" cy="685800"/>
          </a:xfrm>
        </p:spPr>
        <p:txBody>
          <a:bodyPr/>
          <a:lstStyle/>
          <a:p>
            <a:r>
              <a:rPr lang="en-GB" sz="2400" dirty="0"/>
              <a:t>continued</a:t>
            </a:r>
          </a:p>
        </p:txBody>
      </p:sp>
      <p:sp>
        <p:nvSpPr>
          <p:cNvPr id="2" name="TextBox 1">
            <a:extLst>
              <a:ext uri="{FF2B5EF4-FFF2-40B4-BE49-F238E27FC236}">
                <a16:creationId xmlns:a16="http://schemas.microsoft.com/office/drawing/2014/main" id="{FB788A24-8A2C-45CE-8E69-A6A3CE694E69}"/>
              </a:ext>
            </a:extLst>
          </p:cNvPr>
          <p:cNvSpPr txBox="1"/>
          <p:nvPr/>
        </p:nvSpPr>
        <p:spPr>
          <a:xfrm>
            <a:off x="374848" y="1052736"/>
            <a:ext cx="8394304" cy="5016758"/>
          </a:xfrm>
          <a:prstGeom prst="rect">
            <a:avLst/>
          </a:prstGeom>
          <a:noFill/>
        </p:spPr>
        <p:txBody>
          <a:bodyPr wrap="square" rtlCol="0">
            <a:spAutoFit/>
          </a:bodyPr>
          <a:lstStyle/>
          <a:p>
            <a:pPr marL="457200" indent="-457200">
              <a:buFont typeface="Arial" panose="020B0604020202020204" pitchFamily="34" charset="0"/>
              <a:buChar char="•"/>
            </a:pPr>
            <a:r>
              <a:rPr lang="en-GB" sz="2000" dirty="0">
                <a:latin typeface="+mn-lt"/>
              </a:rPr>
              <a:t>Clients are billed on planned actuals so if no actuals have been entered, and someone has had no care e.g. if they are in hospital, they would be billed as if they had received all their care. This leads to more queries. </a:t>
            </a:r>
          </a:p>
          <a:p>
            <a:pPr marL="457200" indent="-457200">
              <a:buFont typeface="Arial" panose="020B0604020202020204" pitchFamily="34" charset="0"/>
              <a:buChar char="•"/>
            </a:pPr>
            <a:r>
              <a:rPr lang="en-GB" sz="2000" dirty="0">
                <a:latin typeface="+mn-lt"/>
              </a:rPr>
              <a:t>When completing the export/import process it is essential you also press the ‘update system’ button. If you are unsure whether you have imported one week, then you can do so again with no issues – this might be useful if you are missing a payment. </a:t>
            </a:r>
          </a:p>
          <a:p>
            <a:pPr marL="457200" indent="-457200">
              <a:buFont typeface="Arial" panose="020B0604020202020204" pitchFamily="34" charset="0"/>
              <a:buChar char="•"/>
            </a:pPr>
            <a:r>
              <a:rPr lang="en-GB" sz="2000" dirty="0">
                <a:latin typeface="+mn-lt"/>
              </a:rPr>
              <a:t>When doing the import if you get an error message then it is worth checking which client it is for by using the ID number, as the CPLI may have ended. </a:t>
            </a:r>
          </a:p>
          <a:p>
            <a:pPr marL="457200" indent="-457200">
              <a:buFont typeface="Arial" panose="020B0604020202020204" pitchFamily="34" charset="0"/>
              <a:buChar char="•"/>
            </a:pPr>
            <a:r>
              <a:rPr lang="en-GB" sz="2000" dirty="0">
                <a:latin typeface="+mn-lt"/>
              </a:rPr>
              <a:t>If you need to add any additional calls use ‘add row’ for a temporary change. Please note that if this is a permanent change it needs to be purchased by the social worker </a:t>
            </a:r>
          </a:p>
          <a:p>
            <a:pPr marL="457200" indent="-457200">
              <a:buFont typeface="Arial" panose="020B0604020202020204" pitchFamily="34" charset="0"/>
              <a:buChar char="•"/>
            </a:pPr>
            <a:r>
              <a:rPr lang="en-GB" sz="2000" dirty="0">
                <a:latin typeface="+mn-lt"/>
              </a:rPr>
              <a:t>Social work email addresses are on the website under Portal payments and support: purchase orders and contacts. </a:t>
            </a:r>
          </a:p>
        </p:txBody>
      </p:sp>
      <p:sp>
        <p:nvSpPr>
          <p:cNvPr id="5" name="Slide Number Placeholder 3"/>
          <p:cNvSpPr>
            <a:spLocks noGrp="1"/>
          </p:cNvSpPr>
          <p:nvPr>
            <p:ph type="sldNum" sz="quarter" idx="10"/>
          </p:nvPr>
        </p:nvSpPr>
        <p:spPr/>
        <p:txBody>
          <a:bodyPr/>
          <a:lstStyle/>
          <a:p>
            <a:pPr>
              <a:defRPr/>
            </a:pPr>
            <a:fld id="{BE8CF75D-D4FF-430F-9FE1-F22B4CE7BE26}" type="slidenum">
              <a:rPr lang="en-US"/>
              <a:pPr>
                <a:defRPr/>
              </a:pPr>
              <a:t>10</a:t>
            </a:fld>
            <a:endParaRPr lang="en-US" sz="1400" b="0" dirty="0">
              <a:solidFill>
                <a:srgbClr val="000000"/>
              </a:solidFill>
              <a:latin typeface="Times" charset="0"/>
            </a:endParaRPr>
          </a:p>
        </p:txBody>
      </p:sp>
    </p:spTree>
    <p:extLst>
      <p:ext uri="{BB962C8B-B14F-4D97-AF65-F5344CB8AC3E}">
        <p14:creationId xmlns:p14="http://schemas.microsoft.com/office/powerpoint/2010/main" val="2829318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BEDDF-95F7-41F2-90A7-63639F042D41}"/>
              </a:ext>
            </a:extLst>
          </p:cNvPr>
          <p:cNvSpPr>
            <a:spLocks noGrp="1"/>
          </p:cNvSpPr>
          <p:nvPr>
            <p:ph type="title"/>
          </p:nvPr>
        </p:nvSpPr>
        <p:spPr/>
        <p:txBody>
          <a:bodyPr/>
          <a:lstStyle/>
          <a:p>
            <a:r>
              <a:rPr lang="en-GB" dirty="0"/>
              <a:t> </a:t>
            </a:r>
            <a:r>
              <a:rPr lang="en-GB" sz="2400" dirty="0"/>
              <a:t>continued</a:t>
            </a:r>
            <a:endParaRPr lang="en-GB" dirty="0"/>
          </a:p>
        </p:txBody>
      </p:sp>
      <p:sp>
        <p:nvSpPr>
          <p:cNvPr id="3" name="Content Placeholder 2">
            <a:extLst>
              <a:ext uri="{FF2B5EF4-FFF2-40B4-BE49-F238E27FC236}">
                <a16:creationId xmlns:a16="http://schemas.microsoft.com/office/drawing/2014/main" id="{DBB9C913-B00D-4D27-B644-36FAA44AE2A4}"/>
              </a:ext>
            </a:extLst>
          </p:cNvPr>
          <p:cNvSpPr>
            <a:spLocks noGrp="1"/>
          </p:cNvSpPr>
          <p:nvPr>
            <p:ph idx="1"/>
          </p:nvPr>
        </p:nvSpPr>
        <p:spPr/>
        <p:txBody>
          <a:bodyPr/>
          <a:lstStyle/>
          <a:p>
            <a:r>
              <a:rPr lang="en-GB" sz="2000" dirty="0"/>
              <a:t>If someone does not appear on the actuals screen it means they do not have a current CPLI – please check the CPLI function on the portal: </a:t>
            </a:r>
          </a:p>
          <a:p>
            <a:endParaRPr lang="en-GB" dirty="0"/>
          </a:p>
        </p:txBody>
      </p:sp>
      <p:pic>
        <p:nvPicPr>
          <p:cNvPr id="6" name="Picture 5" descr="picture of CPLI function as displayed on the Portal">
            <a:extLst>
              <a:ext uri="{FF2B5EF4-FFF2-40B4-BE49-F238E27FC236}">
                <a16:creationId xmlns:a16="http://schemas.microsoft.com/office/drawing/2014/main" id="{91BCBC48-3D7F-4907-B9EB-AAEBD01CAB8A}"/>
              </a:ext>
            </a:extLst>
          </p:cNvPr>
          <p:cNvPicPr>
            <a:picLocks noChangeAspect="1"/>
          </p:cNvPicPr>
          <p:nvPr/>
        </p:nvPicPr>
        <p:blipFill>
          <a:blip r:embed="rId3"/>
          <a:stretch>
            <a:fillRect/>
          </a:stretch>
        </p:blipFill>
        <p:spPr>
          <a:xfrm>
            <a:off x="876300" y="2348880"/>
            <a:ext cx="2895600" cy="857250"/>
          </a:xfrm>
          <a:prstGeom prst="rect">
            <a:avLst/>
          </a:prstGeom>
        </p:spPr>
      </p:pic>
      <p:sp>
        <p:nvSpPr>
          <p:cNvPr id="4" name="Slide Number Placeholder 3">
            <a:extLst>
              <a:ext uri="{FF2B5EF4-FFF2-40B4-BE49-F238E27FC236}">
                <a16:creationId xmlns:a16="http://schemas.microsoft.com/office/drawing/2014/main" id="{3413E680-428D-4935-8D8B-A90B3ECCE773}"/>
              </a:ext>
            </a:extLst>
          </p:cNvPr>
          <p:cNvSpPr>
            <a:spLocks noGrp="1"/>
          </p:cNvSpPr>
          <p:nvPr>
            <p:ph type="sldNum" sz="quarter" idx="10"/>
          </p:nvPr>
        </p:nvSpPr>
        <p:spPr/>
        <p:txBody>
          <a:bodyPr/>
          <a:lstStyle/>
          <a:p>
            <a:pPr>
              <a:defRPr/>
            </a:pPr>
            <a:fld id="{89EDE686-0ED2-4D9C-95E0-04B9C21B3625}" type="slidenum">
              <a:rPr lang="en-US" smtClean="0"/>
              <a:pPr>
                <a:defRPr/>
              </a:pPr>
              <a:t>11</a:t>
            </a:fld>
            <a:endParaRPr lang="en-US" sz="1400" b="0" dirty="0">
              <a:solidFill>
                <a:srgbClr val="000000"/>
              </a:solidFill>
              <a:latin typeface="Times" charset="0"/>
            </a:endParaRPr>
          </a:p>
        </p:txBody>
      </p:sp>
      <p:sp>
        <p:nvSpPr>
          <p:cNvPr id="5" name="Footer Placeholder 4">
            <a:extLst>
              <a:ext uri="{FF2B5EF4-FFF2-40B4-BE49-F238E27FC236}">
                <a16:creationId xmlns:a16="http://schemas.microsoft.com/office/drawing/2014/main" id="{8C376DA1-D91D-4636-B8F9-BD7CAA1A9E89}"/>
              </a:ext>
              <a:ext uri="{C183D7F6-B498-43B3-948B-1728B52AA6E4}">
                <adec:decorative xmlns:adec="http://schemas.microsoft.com/office/drawing/2017/decorative" val="1"/>
              </a:ext>
            </a:extLst>
          </p:cNvPr>
          <p:cNvSpPr>
            <a:spLocks noGrp="1"/>
          </p:cNvSpPr>
          <p:nvPr>
            <p:ph type="ftr" sz="quarter" idx="11"/>
          </p:nvPr>
        </p:nvSpPr>
        <p:spPr/>
        <p:txBody>
          <a:bodyPr/>
          <a:lstStyle/>
          <a:p>
            <a:pPr>
              <a:defRPr/>
            </a:pPr>
            <a:r>
              <a:rPr lang="en-US" dirty="0"/>
              <a:t> </a:t>
            </a:r>
          </a:p>
        </p:txBody>
      </p:sp>
    </p:spTree>
    <p:extLst>
      <p:ext uri="{BB962C8B-B14F-4D97-AF65-F5344CB8AC3E}">
        <p14:creationId xmlns:p14="http://schemas.microsoft.com/office/powerpoint/2010/main" val="7405471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711052" y="548680"/>
            <a:ext cx="8229600" cy="685800"/>
          </a:xfrm>
        </p:spPr>
        <p:txBody>
          <a:bodyPr/>
          <a:lstStyle/>
          <a:p>
            <a:r>
              <a:rPr lang="en-GB" altLang="en-US" sz="3200" dirty="0"/>
              <a:t>CPLI screen</a:t>
            </a:r>
          </a:p>
        </p:txBody>
      </p:sp>
      <p:sp>
        <p:nvSpPr>
          <p:cNvPr id="4" name="Slide Number Placeholder 3"/>
          <p:cNvSpPr>
            <a:spLocks noGrp="1"/>
          </p:cNvSpPr>
          <p:nvPr>
            <p:ph type="sldNum" sz="quarter" idx="10"/>
          </p:nvPr>
        </p:nvSpPr>
        <p:spPr/>
        <p:txBody>
          <a:bodyPr/>
          <a:lstStyle/>
          <a:p>
            <a:pPr>
              <a:defRPr/>
            </a:pPr>
            <a:fld id="{27CD02CB-8AFA-4B0E-8485-DC6019D4CBA0}" type="slidenum">
              <a:rPr lang="en-US" smtClean="0">
                <a:solidFill>
                  <a:srgbClr val="FFFFFF"/>
                </a:solidFill>
              </a:rPr>
              <a:pPr>
                <a:defRPr/>
              </a:pPr>
              <a:t>12</a:t>
            </a:fld>
            <a:endParaRPr lang="en-US" sz="1400" b="0" dirty="0">
              <a:solidFill>
                <a:srgbClr val="000000"/>
              </a:solidFill>
              <a:latin typeface="Times" pitchFamily="1" charset="0"/>
            </a:endParaRPr>
          </a:p>
        </p:txBody>
      </p:sp>
      <p:sp>
        <p:nvSpPr>
          <p:cNvPr id="5" name="TextBox 4">
            <a:extLst>
              <a:ext uri="{FF2B5EF4-FFF2-40B4-BE49-F238E27FC236}">
                <a16:creationId xmlns:a16="http://schemas.microsoft.com/office/drawing/2014/main" id="{533F7BDA-0968-4031-A12E-D87F95B09922}"/>
              </a:ext>
            </a:extLst>
          </p:cNvPr>
          <p:cNvSpPr txBox="1"/>
          <p:nvPr/>
        </p:nvSpPr>
        <p:spPr>
          <a:xfrm>
            <a:off x="553294" y="1258496"/>
            <a:ext cx="8037412" cy="1077218"/>
          </a:xfrm>
          <a:prstGeom prst="rect">
            <a:avLst/>
          </a:prstGeom>
          <a:noFill/>
        </p:spPr>
        <p:txBody>
          <a:bodyPr wrap="square" rtlCol="0">
            <a:spAutoFit/>
          </a:bodyPr>
          <a:lstStyle/>
          <a:p>
            <a:r>
              <a:rPr lang="en-GB" sz="2000" dirty="0">
                <a:latin typeface="+mn-lt"/>
              </a:rPr>
              <a:t>To check if there is a current CPLI use this screen. Here is an example:</a:t>
            </a:r>
          </a:p>
          <a:p>
            <a:endParaRPr lang="en-GB" dirty="0"/>
          </a:p>
        </p:txBody>
      </p:sp>
      <p:pic>
        <p:nvPicPr>
          <p:cNvPr id="6" name="Picture 5" descr="picture from the Portal of the CPLI screen">
            <a:extLst>
              <a:ext uri="{FF2B5EF4-FFF2-40B4-BE49-F238E27FC236}">
                <a16:creationId xmlns:a16="http://schemas.microsoft.com/office/drawing/2014/main" id="{773EC0F7-8850-4A69-AB49-41C094F70CAD}"/>
              </a:ext>
            </a:extLst>
          </p:cNvPr>
          <p:cNvPicPr>
            <a:picLocks noChangeAspect="1"/>
          </p:cNvPicPr>
          <p:nvPr/>
        </p:nvPicPr>
        <p:blipFill>
          <a:blip r:embed="rId3"/>
          <a:stretch>
            <a:fillRect/>
          </a:stretch>
        </p:blipFill>
        <p:spPr>
          <a:xfrm>
            <a:off x="806522" y="2276872"/>
            <a:ext cx="7841682" cy="1490086"/>
          </a:xfrm>
          <a:prstGeom prst="rect">
            <a:avLst/>
          </a:prstGeom>
        </p:spPr>
      </p:pic>
      <p:sp>
        <p:nvSpPr>
          <p:cNvPr id="7" name="TextBox 6">
            <a:extLst>
              <a:ext uri="{FF2B5EF4-FFF2-40B4-BE49-F238E27FC236}">
                <a16:creationId xmlns:a16="http://schemas.microsoft.com/office/drawing/2014/main" id="{81888B73-5333-48B1-8B36-7F494302C442}"/>
              </a:ext>
            </a:extLst>
          </p:cNvPr>
          <p:cNvSpPr txBox="1"/>
          <p:nvPr/>
        </p:nvSpPr>
        <p:spPr>
          <a:xfrm>
            <a:off x="653554" y="4114904"/>
            <a:ext cx="7937152" cy="1938992"/>
          </a:xfrm>
          <a:prstGeom prst="rect">
            <a:avLst/>
          </a:prstGeom>
          <a:noFill/>
        </p:spPr>
        <p:txBody>
          <a:bodyPr wrap="square" rtlCol="0">
            <a:spAutoFit/>
          </a:bodyPr>
          <a:lstStyle/>
          <a:p>
            <a:r>
              <a:rPr lang="en-GB" sz="2000" dirty="0">
                <a:latin typeface="+mn-lt"/>
              </a:rPr>
              <a:t>If it says there is no CPLI, then tick the historical button and ‘view’, and an ended service should come up</a:t>
            </a:r>
          </a:p>
          <a:p>
            <a:r>
              <a:rPr lang="en-GB" sz="2000" dirty="0">
                <a:latin typeface="+mn-lt"/>
              </a:rPr>
              <a:t>If the CPLI has been ended please go back to the social worker so a new one can be purchased. </a:t>
            </a:r>
          </a:p>
          <a:p>
            <a:r>
              <a:rPr lang="en-GB" sz="2000" dirty="0">
                <a:latin typeface="+mn-lt"/>
              </a:rPr>
              <a:t>You can enter actuals once it has repurchased – if backdated refer to my notes above</a:t>
            </a:r>
          </a:p>
        </p:txBody>
      </p:sp>
    </p:spTree>
    <p:extLst>
      <p:ext uri="{BB962C8B-B14F-4D97-AF65-F5344CB8AC3E}">
        <p14:creationId xmlns:p14="http://schemas.microsoft.com/office/powerpoint/2010/main" val="2759686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395536" y="620688"/>
            <a:ext cx="8229600" cy="792088"/>
          </a:xfrm>
        </p:spPr>
        <p:txBody>
          <a:bodyPr/>
          <a:lstStyle/>
          <a:p>
            <a:r>
              <a:rPr lang="en-GB" altLang="en-US" dirty="0"/>
              <a:t>Remittance advices </a:t>
            </a:r>
          </a:p>
        </p:txBody>
      </p:sp>
      <p:sp>
        <p:nvSpPr>
          <p:cNvPr id="27651" name="Content Placeholder 2"/>
          <p:cNvSpPr>
            <a:spLocks noGrp="1"/>
          </p:cNvSpPr>
          <p:nvPr>
            <p:ph sz="half" idx="1"/>
          </p:nvPr>
        </p:nvSpPr>
        <p:spPr>
          <a:xfrm>
            <a:off x="395536" y="1268760"/>
            <a:ext cx="8064127" cy="3744689"/>
          </a:xfrm>
        </p:spPr>
        <p:txBody>
          <a:bodyPr/>
          <a:lstStyle/>
          <a:p>
            <a:pPr marL="0" indent="0">
              <a:buNone/>
              <a:defRPr/>
            </a:pPr>
            <a:r>
              <a:rPr lang="en-GB" sz="2000" dirty="0"/>
              <a:t>Another frequently asked question is when a payment is due.</a:t>
            </a:r>
          </a:p>
          <a:p>
            <a:pPr>
              <a:defRPr/>
            </a:pPr>
            <a:r>
              <a:rPr lang="en-GB" sz="2000" dirty="0"/>
              <a:t>Generally if actuals have been imported by Tuesday evening then they will be picked up on the payment run on Wednesday. The remittance will then be showing on the Provider Portal on Thursday</a:t>
            </a:r>
          </a:p>
          <a:p>
            <a:pPr>
              <a:defRPr/>
            </a:pPr>
            <a:r>
              <a:rPr lang="en-GB" sz="2000" dirty="0"/>
              <a:t>Payment will be in your account the following Tuesday (subject to bank holidays)</a:t>
            </a:r>
          </a:p>
          <a:p>
            <a:pPr>
              <a:defRPr/>
            </a:pPr>
            <a:r>
              <a:rPr lang="en-GB" sz="2000" dirty="0"/>
              <a:t>The BACS remittance is emailed to you separately by the WCC Accounts Payable team (previously Liberata)</a:t>
            </a:r>
          </a:p>
          <a:p>
            <a:pPr>
              <a:defRPr/>
            </a:pPr>
            <a:r>
              <a:rPr lang="en-GB" sz="2000" dirty="0"/>
              <a:t>If someone is not on the remittance then this could be because they were not imported, or the payment has been suspended (this will show with a warning triangle). Payments are suspended if more than 10% of the current CPLI has been provided or if the CPLI has changed</a:t>
            </a:r>
          </a:p>
          <a:p>
            <a:pPr>
              <a:defRPr/>
            </a:pPr>
            <a:r>
              <a:rPr lang="en-GB" sz="2000" dirty="0"/>
              <a:t>If some clients have been paid but not others it could be that the export/import process was not completed, so it is worth importing again</a:t>
            </a:r>
          </a:p>
        </p:txBody>
      </p:sp>
      <p:sp>
        <p:nvSpPr>
          <p:cNvPr id="4" name="Slide Number Placeholder 3"/>
          <p:cNvSpPr>
            <a:spLocks noGrp="1"/>
          </p:cNvSpPr>
          <p:nvPr>
            <p:ph type="sldNum" sz="quarter" idx="10"/>
          </p:nvPr>
        </p:nvSpPr>
        <p:spPr/>
        <p:txBody>
          <a:bodyPr/>
          <a:lstStyle/>
          <a:p>
            <a:pPr>
              <a:defRPr/>
            </a:pPr>
            <a:fld id="{EEC90E4D-DE5E-45C1-9013-4E6261EA29A1}" type="slidenum">
              <a:rPr lang="en-US" smtClean="0"/>
              <a:pPr>
                <a:defRPr/>
              </a:pPr>
              <a:t>13</a:t>
            </a:fld>
            <a:endParaRPr lang="en-US" sz="1400" b="0" dirty="0">
              <a:solidFill>
                <a:schemeClr val="tx1"/>
              </a:solidFill>
              <a:latin typeface="Times" pitchFamily="1"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0E8195D-3153-4E83-939A-023D3D4A67C2}"/>
              </a:ext>
            </a:extLst>
          </p:cNvPr>
          <p:cNvSpPr>
            <a:spLocks noGrp="1"/>
          </p:cNvSpPr>
          <p:nvPr>
            <p:ph type="title"/>
          </p:nvPr>
        </p:nvSpPr>
        <p:spPr/>
        <p:txBody>
          <a:bodyPr/>
          <a:lstStyle/>
          <a:p>
            <a:pPr rtl="0" eaLnBrk="0" fontAlgn="base" hangingPunct="0"/>
            <a:r>
              <a:rPr lang="en-GB" sz="3600" b="1" dirty="0">
                <a:solidFill>
                  <a:srgbClr val="8D181F"/>
                </a:solidFill>
                <a:effectLst/>
                <a:latin typeface="Arial" panose="020B0604020202020204" pitchFamily="34" charset="0"/>
                <a:ea typeface="+mn-ea"/>
                <a:cs typeface="+mn-cs"/>
              </a:rPr>
              <a:t>Remittance advice example</a:t>
            </a:r>
            <a:endParaRPr lang="en-GB" dirty="0">
              <a:effectLst/>
            </a:endParaRPr>
          </a:p>
          <a:p>
            <a:endParaRPr lang="en-GB" dirty="0"/>
          </a:p>
        </p:txBody>
      </p:sp>
      <p:pic>
        <p:nvPicPr>
          <p:cNvPr id="2" name="Content Placeholder 1" descr="picture from the Portal of the reports function">
            <a:extLst>
              <a:ext uri="{FF2B5EF4-FFF2-40B4-BE49-F238E27FC236}">
                <a16:creationId xmlns:a16="http://schemas.microsoft.com/office/drawing/2014/main" id="{9C05F158-2AC0-4DB6-8D49-79E79E513B9C}"/>
              </a:ext>
            </a:extLst>
          </p:cNvPr>
          <p:cNvPicPr>
            <a:picLocks noGrp="1" noChangeAspect="1"/>
          </p:cNvPicPr>
          <p:nvPr>
            <p:ph sz="half" idx="1"/>
          </p:nvPr>
        </p:nvPicPr>
        <p:blipFill>
          <a:blip r:embed="rId3"/>
          <a:stretch>
            <a:fillRect/>
          </a:stretch>
        </p:blipFill>
        <p:spPr>
          <a:xfrm>
            <a:off x="559644" y="1700808"/>
            <a:ext cx="7746156" cy="3337180"/>
          </a:xfrm>
          <a:prstGeom prst="rect">
            <a:avLst/>
          </a:prstGeom>
        </p:spPr>
      </p:pic>
      <p:sp>
        <p:nvSpPr>
          <p:cNvPr id="5" name="Slide Number Placeholder 4"/>
          <p:cNvSpPr>
            <a:spLocks noGrp="1"/>
          </p:cNvSpPr>
          <p:nvPr>
            <p:ph type="sldNum" sz="quarter" idx="10"/>
          </p:nvPr>
        </p:nvSpPr>
        <p:spPr/>
        <p:txBody>
          <a:bodyPr/>
          <a:lstStyle/>
          <a:p>
            <a:pPr>
              <a:defRPr/>
            </a:pPr>
            <a:fld id="{3233D6D2-B382-42E9-B96F-735A0536C626}" type="slidenum">
              <a:rPr lang="en-US" smtClean="0"/>
              <a:pPr>
                <a:defRPr/>
              </a:pPr>
              <a:t>14</a:t>
            </a:fld>
            <a:endParaRPr lang="en-US" sz="1400" b="0" dirty="0">
              <a:solidFill>
                <a:schemeClr val="tx1"/>
              </a:solidFill>
              <a:latin typeface="Times" pitchFamily="1"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continued </a:t>
            </a:r>
          </a:p>
        </p:txBody>
      </p:sp>
      <p:pic>
        <p:nvPicPr>
          <p:cNvPr id="3" name="Picture 2" descr="picture from the Portal of the remittance advice screen">
            <a:extLst>
              <a:ext uri="{FF2B5EF4-FFF2-40B4-BE49-F238E27FC236}">
                <a16:creationId xmlns:a16="http://schemas.microsoft.com/office/drawing/2014/main" id="{05422E91-5EFC-437E-A5D0-E6F4D4D0DB86}"/>
              </a:ext>
            </a:extLst>
          </p:cNvPr>
          <p:cNvPicPr>
            <a:picLocks noChangeAspect="1"/>
          </p:cNvPicPr>
          <p:nvPr/>
        </p:nvPicPr>
        <p:blipFill>
          <a:blip r:embed="rId3"/>
          <a:stretch>
            <a:fillRect/>
          </a:stretch>
        </p:blipFill>
        <p:spPr>
          <a:xfrm>
            <a:off x="641627" y="548680"/>
            <a:ext cx="7860746" cy="5377058"/>
          </a:xfrm>
          <a:prstGeom prst="rect">
            <a:avLst/>
          </a:prstGeom>
        </p:spPr>
      </p:pic>
      <p:sp>
        <p:nvSpPr>
          <p:cNvPr id="5" name="Slide Number Placeholder 4"/>
          <p:cNvSpPr>
            <a:spLocks noGrp="1"/>
          </p:cNvSpPr>
          <p:nvPr>
            <p:ph type="sldNum" sz="quarter" idx="10"/>
          </p:nvPr>
        </p:nvSpPr>
        <p:spPr/>
        <p:txBody>
          <a:bodyPr/>
          <a:lstStyle/>
          <a:p>
            <a:pPr>
              <a:defRPr/>
            </a:pPr>
            <a:fld id="{17999ACF-F982-4D30-9938-4A028D5905BA}" type="slidenum">
              <a:rPr lang="en-US" smtClean="0"/>
              <a:pPr>
                <a:defRPr/>
              </a:pPr>
              <a:t>15</a:t>
            </a:fld>
            <a:endParaRPr lang="en-US" sz="1400" b="0" dirty="0">
              <a:solidFill>
                <a:schemeClr val="tx1"/>
              </a:solidFill>
              <a:latin typeface="Times" pitchFamily="1" charset="0"/>
            </a:endParaRPr>
          </a:p>
        </p:txBody>
      </p:sp>
      <p:sp>
        <p:nvSpPr>
          <p:cNvPr id="6" name="Footer Placeholder 5">
            <a:extLst>
              <a:ext uri="{C183D7F6-B498-43B3-948B-1728B52AA6E4}">
                <adec:decorative xmlns:adec="http://schemas.microsoft.com/office/drawing/2017/decorative" val="1"/>
              </a:ext>
            </a:extLst>
          </p:cNvPr>
          <p:cNvSpPr>
            <a:spLocks noGrp="1"/>
          </p:cNvSpPr>
          <p:nvPr>
            <p:ph type="ftr" sz="quarter" idx="11"/>
          </p:nvPr>
        </p:nvSpPr>
        <p:spPr/>
        <p:txBody>
          <a:bodyPr/>
          <a:lstStyle/>
          <a:p>
            <a:pPr>
              <a:defRPr/>
            </a:pPr>
            <a:r>
              <a:rPr lang="en-US" dirty="0"/>
              <a:t> </a:t>
            </a:r>
          </a:p>
          <a:p>
            <a:pPr>
              <a:defRPr/>
            </a:pPr>
            <a:endParaRPr lang="en-US" dirty="0"/>
          </a:p>
        </p:txBody>
      </p:sp>
    </p:spTree>
    <p:extLst>
      <p:ext uri="{BB962C8B-B14F-4D97-AF65-F5344CB8AC3E}">
        <p14:creationId xmlns:p14="http://schemas.microsoft.com/office/powerpoint/2010/main" val="31603128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B11589B2-7AE3-48CE-B58B-FFF244D922E7}"/>
              </a:ext>
            </a:extLst>
          </p:cNvPr>
          <p:cNvSpPr>
            <a:spLocks noGrp="1"/>
          </p:cNvSpPr>
          <p:nvPr>
            <p:ph type="title"/>
          </p:nvPr>
        </p:nvSpPr>
        <p:spPr/>
        <p:txBody>
          <a:bodyPr/>
          <a:lstStyle/>
          <a:p>
            <a:r>
              <a:rPr lang="en-GB" dirty="0"/>
              <a:t> continued.</a:t>
            </a:r>
          </a:p>
        </p:txBody>
      </p:sp>
      <p:pic>
        <p:nvPicPr>
          <p:cNvPr id="12" name="Content Placeholder 11" descr="picture from the Portal of the remittance report">
            <a:extLst>
              <a:ext uri="{FF2B5EF4-FFF2-40B4-BE49-F238E27FC236}">
                <a16:creationId xmlns:a16="http://schemas.microsoft.com/office/drawing/2014/main" id="{CECCBC5B-84C2-4CA2-9193-BDD0CDB9B7B3}"/>
              </a:ext>
            </a:extLst>
          </p:cNvPr>
          <p:cNvPicPr>
            <a:picLocks noGrp="1" noChangeAspect="1"/>
          </p:cNvPicPr>
          <p:nvPr>
            <p:ph sz="half" idx="1"/>
          </p:nvPr>
        </p:nvPicPr>
        <p:blipFill>
          <a:blip r:embed="rId3"/>
          <a:stretch>
            <a:fillRect/>
          </a:stretch>
        </p:blipFill>
        <p:spPr>
          <a:xfrm>
            <a:off x="76200" y="764704"/>
            <a:ext cx="8761595" cy="4752528"/>
          </a:xfrm>
          <a:prstGeom prst="rect">
            <a:avLst/>
          </a:prstGeom>
        </p:spPr>
      </p:pic>
      <p:sp>
        <p:nvSpPr>
          <p:cNvPr id="5" name="Slide Number Placeholder 4"/>
          <p:cNvSpPr>
            <a:spLocks noGrp="1"/>
          </p:cNvSpPr>
          <p:nvPr>
            <p:ph type="sldNum" sz="quarter" idx="10"/>
          </p:nvPr>
        </p:nvSpPr>
        <p:spPr/>
        <p:txBody>
          <a:bodyPr/>
          <a:lstStyle/>
          <a:p>
            <a:pPr>
              <a:defRPr/>
            </a:pPr>
            <a:fld id="{17999ACF-F982-4D30-9938-4A028D5905BA}" type="slidenum">
              <a:rPr lang="en-US" smtClean="0"/>
              <a:pPr>
                <a:defRPr/>
              </a:pPr>
              <a:t>16</a:t>
            </a:fld>
            <a:endParaRPr lang="en-US" sz="1400" b="0" dirty="0">
              <a:solidFill>
                <a:schemeClr val="tx1"/>
              </a:solidFill>
              <a:latin typeface="Times" pitchFamily="1" charset="0"/>
            </a:endParaRPr>
          </a:p>
        </p:txBody>
      </p:sp>
      <p:sp>
        <p:nvSpPr>
          <p:cNvPr id="6" name="Footer Placeholder 5">
            <a:extLst>
              <a:ext uri="{C183D7F6-B498-43B3-948B-1728B52AA6E4}">
                <adec:decorative xmlns:adec="http://schemas.microsoft.com/office/drawing/2017/decorative" val="1"/>
              </a:ext>
            </a:extLst>
          </p:cNvPr>
          <p:cNvSpPr>
            <a:spLocks noGrp="1"/>
          </p:cNvSpPr>
          <p:nvPr>
            <p:ph type="ftr" sz="quarter" idx="11"/>
          </p:nvPr>
        </p:nvSpPr>
        <p:spPr/>
        <p:txBody>
          <a:bodyPr/>
          <a:lstStyle/>
          <a:p>
            <a:pPr>
              <a:defRPr/>
            </a:pPr>
            <a:r>
              <a:rPr lang="en-US" dirty="0"/>
              <a:t> </a:t>
            </a:r>
          </a:p>
          <a:p>
            <a:pPr>
              <a:defRPr/>
            </a:pPr>
            <a:endParaRPr lang="en-US" dirty="0"/>
          </a:p>
        </p:txBody>
      </p:sp>
    </p:spTree>
    <p:extLst>
      <p:ext uri="{BB962C8B-B14F-4D97-AF65-F5344CB8AC3E}">
        <p14:creationId xmlns:p14="http://schemas.microsoft.com/office/powerpoint/2010/main" val="26086694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700808"/>
            <a:ext cx="8153400" cy="1143000"/>
          </a:xfrm>
        </p:spPr>
        <p:txBody>
          <a:bodyPr/>
          <a:lstStyle/>
          <a:p>
            <a:r>
              <a:rPr lang="en-GB" dirty="0"/>
              <a:t>Any questions? </a:t>
            </a:r>
          </a:p>
        </p:txBody>
      </p:sp>
    </p:spTree>
    <p:extLst>
      <p:ext uri="{BB962C8B-B14F-4D97-AF65-F5344CB8AC3E}">
        <p14:creationId xmlns:p14="http://schemas.microsoft.com/office/powerpoint/2010/main" val="31911694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647700"/>
            <a:ext cx="8153400" cy="1143000"/>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GB" dirty="0"/>
              <a:t> </a:t>
            </a:r>
            <a:r>
              <a:rPr lang="en-GB" sz="2800" b="1" dirty="0">
                <a:solidFill>
                  <a:srgbClr val="8D181F"/>
                </a:solidFill>
                <a:effectLst/>
              </a:rPr>
              <a:t>If you have got any queries please email </a:t>
            </a:r>
            <a:r>
              <a:rPr lang="en-GB" sz="2800" b="1" u="sng" dirty="0">
                <a:solidFill>
                  <a:srgbClr val="8D181F"/>
                </a:solidFill>
                <a:effectLst/>
              </a:rPr>
              <a:t>adultsproviderportal@worcestershire.gov.uk </a:t>
            </a:r>
            <a:r>
              <a:rPr lang="en-GB" sz="2800" b="1" dirty="0">
                <a:solidFill>
                  <a:srgbClr val="8D181F"/>
                </a:solidFill>
                <a:effectLst/>
              </a:rPr>
              <a:t>including client ID number, period, amount and a brief explanation </a:t>
            </a:r>
            <a:endParaRPr lang="en-GB" sz="2800" dirty="0">
              <a:effectLst/>
            </a:endParaRPr>
          </a:p>
          <a:p>
            <a:endParaRPr lang="en-GB" dirty="0"/>
          </a:p>
        </p:txBody>
      </p:sp>
    </p:spTree>
    <p:extLst>
      <p:ext uri="{BB962C8B-B14F-4D97-AF65-F5344CB8AC3E}">
        <p14:creationId xmlns:p14="http://schemas.microsoft.com/office/powerpoint/2010/main" val="2899743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Housekeeping	</a:t>
            </a:r>
          </a:p>
        </p:txBody>
      </p:sp>
      <p:sp>
        <p:nvSpPr>
          <p:cNvPr id="3" name="Content Placeholder 2"/>
          <p:cNvSpPr>
            <a:spLocks noGrp="1"/>
          </p:cNvSpPr>
          <p:nvPr>
            <p:ph idx="1"/>
          </p:nvPr>
        </p:nvSpPr>
        <p:spPr/>
        <p:txBody>
          <a:bodyPr/>
          <a:lstStyle/>
          <a:p>
            <a:r>
              <a:rPr lang="en-GB" sz="2400" dirty="0"/>
              <a:t>Your hosts are Caroline Waldron, Project Manager and Abbie Bingham, Payments Supervisor </a:t>
            </a:r>
          </a:p>
          <a:p>
            <a:r>
              <a:rPr lang="en-GB" sz="2400" dirty="0"/>
              <a:t>We are recording this session today</a:t>
            </a:r>
          </a:p>
          <a:p>
            <a:r>
              <a:rPr lang="en-GB" sz="2400" dirty="0"/>
              <a:t>Please mute microphones and use the comments bar as we go through, we will revisit these queries at the end</a:t>
            </a:r>
          </a:p>
          <a:p>
            <a:r>
              <a:rPr lang="en-GB" sz="2400" dirty="0"/>
              <a:t>General queries are welcome but we won’t be answering specific client related queries</a:t>
            </a:r>
            <a:r>
              <a:rPr lang="en-GB" dirty="0"/>
              <a:t> </a:t>
            </a:r>
            <a:r>
              <a:rPr lang="en-GB" sz="2400" dirty="0"/>
              <a:t>in this session – these should be sent to </a:t>
            </a:r>
            <a:r>
              <a:rPr lang="en-GB" sz="2400" u="sng" dirty="0">
                <a:hlinkClick r:id="rId3"/>
              </a:rPr>
              <a:t>adultsproviderportal@worcestershire.gov.uk</a:t>
            </a:r>
            <a:endParaRPr lang="en-GB" sz="2400" dirty="0"/>
          </a:p>
          <a:p>
            <a:endParaRPr lang="en-GB" sz="2400" dirty="0"/>
          </a:p>
          <a:p>
            <a:endParaRPr lang="en-GB" sz="2400" dirty="0"/>
          </a:p>
        </p:txBody>
      </p:sp>
      <p:sp>
        <p:nvSpPr>
          <p:cNvPr id="4" name="Slide Number Placeholder 3">
            <a:extLst>
              <a:ext uri="{C183D7F6-B498-43B3-948B-1728B52AA6E4}">
                <adec:decorative xmlns:adec="http://schemas.microsoft.com/office/drawing/2017/decorative" val="0"/>
              </a:ext>
            </a:extLst>
          </p:cNvPr>
          <p:cNvSpPr>
            <a:spLocks noGrp="1"/>
          </p:cNvSpPr>
          <p:nvPr>
            <p:ph type="sldNum" sz="quarter" idx="10"/>
          </p:nvPr>
        </p:nvSpPr>
        <p:spPr/>
        <p:txBody>
          <a:bodyPr/>
          <a:lstStyle/>
          <a:p>
            <a:pPr>
              <a:defRPr/>
            </a:pPr>
            <a:fld id="{713EFEFE-398A-4F3F-8F10-56D2960C0472}" type="slidenum">
              <a:rPr lang="en-US" smtClean="0"/>
              <a:pPr>
                <a:defRPr/>
              </a:pPr>
              <a:t>2</a:t>
            </a:fld>
            <a:endParaRPr lang="en-US" sz="1400" b="0" dirty="0">
              <a:solidFill>
                <a:schemeClr val="tx1"/>
              </a:solidFill>
              <a:latin typeface="Times" pitchFamily="1" charset="0"/>
            </a:endParaRPr>
          </a:p>
        </p:txBody>
      </p:sp>
      <p:sp>
        <p:nvSpPr>
          <p:cNvPr id="5" name="Footer Placeholder 4">
            <a:extLst>
              <a:ext uri="{C183D7F6-B498-43B3-948B-1728B52AA6E4}">
                <adec:decorative xmlns:adec="http://schemas.microsoft.com/office/drawing/2017/decorative" val="1"/>
              </a:ext>
            </a:extLst>
          </p:cNvPr>
          <p:cNvSpPr>
            <a:spLocks noGrp="1"/>
          </p:cNvSpPr>
          <p:nvPr>
            <p:ph type="ftr" sz="quarter" idx="11"/>
          </p:nvPr>
        </p:nvSpPr>
        <p:spPr/>
        <p:txBody>
          <a:bodyPr/>
          <a:lstStyle/>
          <a:p>
            <a:pPr>
              <a:defRPr/>
            </a:pPr>
            <a:r>
              <a:rPr lang="en-US" dirty="0"/>
              <a:t> </a:t>
            </a:r>
          </a:p>
        </p:txBody>
      </p:sp>
    </p:spTree>
    <p:extLst>
      <p:ext uri="{BB962C8B-B14F-4D97-AF65-F5344CB8AC3E}">
        <p14:creationId xmlns:p14="http://schemas.microsoft.com/office/powerpoint/2010/main" val="1581000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Agenda	</a:t>
            </a:r>
          </a:p>
        </p:txBody>
      </p:sp>
      <p:sp>
        <p:nvSpPr>
          <p:cNvPr id="3" name="Content Placeholder 2"/>
          <p:cNvSpPr>
            <a:spLocks noGrp="1"/>
          </p:cNvSpPr>
          <p:nvPr>
            <p:ph idx="1"/>
          </p:nvPr>
        </p:nvSpPr>
        <p:spPr/>
        <p:txBody>
          <a:bodyPr/>
          <a:lstStyle/>
          <a:p>
            <a:r>
              <a:rPr lang="en-GB" dirty="0"/>
              <a:t>Introduction and video</a:t>
            </a:r>
          </a:p>
          <a:p>
            <a:r>
              <a:rPr lang="en-GB" dirty="0"/>
              <a:t>Tips and tricks for entering actuals and viewing remittances</a:t>
            </a:r>
          </a:p>
          <a:p>
            <a:r>
              <a:rPr lang="en-GB" dirty="0"/>
              <a:t>Questions</a:t>
            </a:r>
          </a:p>
          <a:p>
            <a:endParaRPr lang="en-GB" dirty="0"/>
          </a:p>
        </p:txBody>
      </p:sp>
      <p:sp>
        <p:nvSpPr>
          <p:cNvPr id="4" name="Slide Number Placeholder 3"/>
          <p:cNvSpPr>
            <a:spLocks noGrp="1"/>
          </p:cNvSpPr>
          <p:nvPr>
            <p:ph type="sldNum" sz="quarter" idx="10"/>
          </p:nvPr>
        </p:nvSpPr>
        <p:spPr/>
        <p:txBody>
          <a:bodyPr/>
          <a:lstStyle/>
          <a:p>
            <a:pPr>
              <a:defRPr/>
            </a:pPr>
            <a:fld id="{713EFEFE-398A-4F3F-8F10-56D2960C0472}" type="slidenum">
              <a:rPr lang="en-US" smtClean="0">
                <a:solidFill>
                  <a:srgbClr val="FFFFFF"/>
                </a:solidFill>
              </a:rPr>
              <a:pPr>
                <a:defRPr/>
              </a:pPr>
              <a:t>3</a:t>
            </a:fld>
            <a:endParaRPr lang="en-US" sz="1400" b="0" dirty="0">
              <a:solidFill>
                <a:srgbClr val="000000"/>
              </a:solidFill>
              <a:latin typeface="Times" pitchFamily="1" charset="0"/>
            </a:endParaRPr>
          </a:p>
        </p:txBody>
      </p:sp>
      <p:sp>
        <p:nvSpPr>
          <p:cNvPr id="5" name="Footer Placeholder 4">
            <a:extLst>
              <a:ext uri="{C183D7F6-B498-43B3-948B-1728B52AA6E4}">
                <adec:decorative xmlns:adec="http://schemas.microsoft.com/office/drawing/2017/decorative" val="1"/>
              </a:ext>
            </a:extLst>
          </p:cNvPr>
          <p:cNvSpPr>
            <a:spLocks noGrp="1"/>
          </p:cNvSpPr>
          <p:nvPr>
            <p:ph type="ftr" sz="quarter" idx="11"/>
          </p:nvPr>
        </p:nvSpPr>
        <p:spPr/>
        <p:txBody>
          <a:bodyPr/>
          <a:lstStyle/>
          <a:p>
            <a:pPr>
              <a:defRPr/>
            </a:pPr>
            <a:r>
              <a:rPr lang="en-US" dirty="0">
                <a:solidFill>
                  <a:srgbClr val="000000"/>
                </a:solidFill>
              </a:rPr>
              <a:t> </a:t>
            </a:r>
          </a:p>
        </p:txBody>
      </p:sp>
    </p:spTree>
    <p:extLst>
      <p:ext uri="{BB962C8B-B14F-4D97-AF65-F5344CB8AC3E}">
        <p14:creationId xmlns:p14="http://schemas.microsoft.com/office/powerpoint/2010/main" val="3503864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685800"/>
          </a:xfrm>
        </p:spPr>
        <p:txBody>
          <a:bodyPr/>
          <a:lstStyle/>
          <a:p>
            <a:r>
              <a:rPr lang="en-GB" dirty="0"/>
              <a:t>Introduction</a:t>
            </a:r>
          </a:p>
        </p:txBody>
      </p:sp>
      <p:sp>
        <p:nvSpPr>
          <p:cNvPr id="3" name="Content Placeholder 2"/>
          <p:cNvSpPr>
            <a:spLocks noGrp="1"/>
          </p:cNvSpPr>
          <p:nvPr>
            <p:ph idx="1"/>
          </p:nvPr>
        </p:nvSpPr>
        <p:spPr>
          <a:xfrm>
            <a:off x="419100" y="980728"/>
            <a:ext cx="8229600" cy="4343400"/>
          </a:xfrm>
        </p:spPr>
        <p:txBody>
          <a:bodyPr/>
          <a:lstStyle/>
          <a:p>
            <a:r>
              <a:rPr lang="en-GB" sz="2000" dirty="0"/>
              <a:t>As you know WCC implemented the Provider Portal in November 2019 </a:t>
            </a:r>
          </a:p>
          <a:p>
            <a:r>
              <a:rPr lang="en-GB" sz="2000" dirty="0"/>
              <a:t>We hoped the new system would make it easier for providers as they could see a real time view of services, enter actuals directly onto the system; cutting out the need for paper invoices, and pay providers more efficiently. We also hoped it would have a positive effect on clients, as they would have more accurate bills</a:t>
            </a:r>
          </a:p>
          <a:p>
            <a:r>
              <a:rPr lang="en-GB" sz="2000" dirty="0"/>
              <a:t>When the pandemic happened a decision was made from April 2020 that WCC would continue to fund certain services even if they could not be delivered </a:t>
            </a:r>
            <a:r>
              <a:rPr lang="en-GB" sz="2000" u="sng" dirty="0"/>
              <a:t>due to Covid-19</a:t>
            </a:r>
          </a:p>
          <a:p>
            <a:r>
              <a:rPr lang="en-GB" sz="2000" dirty="0"/>
              <a:t>We asked that you marked visits as ‘frustrated’ and enter a comment ‘due to CV’, this way we could monitor how many visits weren’t being delivered either due to clients isolating or your own staffing issues</a:t>
            </a:r>
          </a:p>
          <a:p>
            <a:r>
              <a:rPr lang="en-GB" sz="2000" dirty="0"/>
              <a:t>Once we came out of lockdown we reversed that policy so from 3</a:t>
            </a:r>
            <a:r>
              <a:rPr lang="en-GB" sz="2000" baseline="30000" dirty="0"/>
              <a:t>rd </a:t>
            </a:r>
            <a:r>
              <a:rPr lang="en-GB" sz="2000" dirty="0"/>
              <a:t>August 2020 (10</a:t>
            </a:r>
            <a:r>
              <a:rPr lang="en-GB" sz="2000" baseline="30000" dirty="0"/>
              <a:t>th</a:t>
            </a:r>
            <a:r>
              <a:rPr lang="en-GB" sz="2000" dirty="0"/>
              <a:t> August for day centres) we were no longer funding these calls</a:t>
            </a:r>
          </a:p>
          <a:p>
            <a:endParaRPr lang="en-GB" sz="2400" dirty="0"/>
          </a:p>
          <a:p>
            <a:pPr marL="0" indent="0">
              <a:buNone/>
            </a:pPr>
            <a:endParaRPr lang="en-GB" sz="2400" dirty="0"/>
          </a:p>
        </p:txBody>
      </p:sp>
      <p:sp>
        <p:nvSpPr>
          <p:cNvPr id="4" name="Slide Number Placeholder 3"/>
          <p:cNvSpPr>
            <a:spLocks noGrp="1"/>
          </p:cNvSpPr>
          <p:nvPr>
            <p:ph type="sldNum" sz="quarter" idx="10"/>
          </p:nvPr>
        </p:nvSpPr>
        <p:spPr/>
        <p:txBody>
          <a:bodyPr/>
          <a:lstStyle/>
          <a:p>
            <a:pPr>
              <a:defRPr/>
            </a:pPr>
            <a:fld id="{713EFEFE-398A-4F3F-8F10-56D2960C0472}" type="slidenum">
              <a:rPr lang="en-US" smtClean="0"/>
              <a:pPr>
                <a:defRPr/>
              </a:pPr>
              <a:t>4</a:t>
            </a:fld>
            <a:endParaRPr lang="en-US" sz="1400" b="0" dirty="0">
              <a:solidFill>
                <a:schemeClr val="tx1"/>
              </a:solidFill>
              <a:latin typeface="Times" pitchFamily="1" charset="0"/>
            </a:endParaRPr>
          </a:p>
        </p:txBody>
      </p:sp>
      <p:sp>
        <p:nvSpPr>
          <p:cNvPr id="5" name="Footer Placeholder 4">
            <a:extLst>
              <a:ext uri="{C183D7F6-B498-43B3-948B-1728B52AA6E4}">
                <adec:decorative xmlns:adec="http://schemas.microsoft.com/office/drawing/2017/decorative" val="1"/>
              </a:ext>
            </a:extLst>
          </p:cNvPr>
          <p:cNvSpPr>
            <a:spLocks noGrp="1"/>
          </p:cNvSpPr>
          <p:nvPr>
            <p:ph type="ftr" sz="quarter" idx="11"/>
          </p:nvPr>
        </p:nvSpPr>
        <p:spPr/>
        <p:txBody>
          <a:bodyPr/>
          <a:lstStyle/>
          <a:p>
            <a:pPr>
              <a:defRPr/>
            </a:pPr>
            <a:r>
              <a:rPr lang="en-US" dirty="0"/>
              <a:t> </a:t>
            </a:r>
          </a:p>
        </p:txBody>
      </p:sp>
    </p:spTree>
    <p:extLst>
      <p:ext uri="{BB962C8B-B14F-4D97-AF65-F5344CB8AC3E}">
        <p14:creationId xmlns:p14="http://schemas.microsoft.com/office/powerpoint/2010/main" val="1681156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68313" y="476250"/>
            <a:ext cx="8229600" cy="685800"/>
          </a:xfrm>
        </p:spPr>
        <p:txBody>
          <a:bodyPr/>
          <a:lstStyle/>
          <a:p>
            <a:r>
              <a:rPr lang="en-GB" altLang="en-US" dirty="0"/>
              <a:t>Terminology</a:t>
            </a:r>
          </a:p>
        </p:txBody>
      </p:sp>
      <p:sp>
        <p:nvSpPr>
          <p:cNvPr id="3" name="Content Placeholder 2"/>
          <p:cNvSpPr>
            <a:spLocks noGrp="1"/>
          </p:cNvSpPr>
          <p:nvPr>
            <p:ph idx="1"/>
          </p:nvPr>
        </p:nvSpPr>
        <p:spPr>
          <a:xfrm>
            <a:off x="323850" y="1125538"/>
            <a:ext cx="8640763" cy="4824412"/>
          </a:xfrm>
        </p:spPr>
        <p:txBody>
          <a:bodyPr/>
          <a:lstStyle/>
          <a:p>
            <a:pPr marL="0" indent="0">
              <a:lnSpc>
                <a:spcPct val="150000"/>
              </a:lnSpc>
              <a:buNone/>
            </a:pPr>
            <a:r>
              <a:rPr lang="en-GB" sz="2400" b="1" dirty="0">
                <a:solidFill>
                  <a:schemeClr val="tx2">
                    <a:lumMod val="75000"/>
                  </a:schemeClr>
                </a:solidFill>
              </a:rPr>
              <a:t>So, what is the difference between frustrated and missed? </a:t>
            </a:r>
          </a:p>
          <a:p>
            <a:pPr>
              <a:lnSpc>
                <a:spcPct val="100000"/>
              </a:lnSpc>
            </a:pPr>
            <a:r>
              <a:rPr lang="en-GB" sz="2000" dirty="0">
                <a:solidFill>
                  <a:schemeClr val="tx2">
                    <a:lumMod val="75000"/>
                  </a:schemeClr>
                </a:solidFill>
              </a:rPr>
              <a:t>Frustrated is when we pay the provider, but we do not charge the client </a:t>
            </a:r>
          </a:p>
          <a:p>
            <a:pPr marL="0" indent="0">
              <a:lnSpc>
                <a:spcPct val="100000"/>
              </a:lnSpc>
              <a:buNone/>
            </a:pPr>
            <a:r>
              <a:rPr lang="en-GB" sz="2000" dirty="0">
                <a:solidFill>
                  <a:schemeClr val="tx2">
                    <a:lumMod val="75000"/>
                  </a:schemeClr>
                </a:solidFill>
              </a:rPr>
              <a:t>e.g. during the first lockdown (</a:t>
            </a:r>
            <a:r>
              <a:rPr lang="en-GB" altLang="en-US" sz="2000" dirty="0">
                <a:latin typeface="Arial" pitchFamily="34" charset="0"/>
              </a:rPr>
              <a:t>April to August 2020</a:t>
            </a:r>
            <a:r>
              <a:rPr lang="en-GB" sz="2000" dirty="0">
                <a:solidFill>
                  <a:schemeClr val="tx2">
                    <a:lumMod val="75000"/>
                  </a:schemeClr>
                </a:solidFill>
              </a:rPr>
              <a:t>) we asked that you enter calls as frustrated when the reason was Covid. Generally, this would also be used if not enough notice was given when a call was cancelled. An example would someone has gone into hospital, but they did not let the provider know in time</a:t>
            </a:r>
          </a:p>
          <a:p>
            <a:pPr>
              <a:lnSpc>
                <a:spcPct val="100000"/>
              </a:lnSpc>
            </a:pPr>
            <a:r>
              <a:rPr lang="en-GB" sz="2000" dirty="0">
                <a:solidFill>
                  <a:schemeClr val="tx2">
                    <a:lumMod val="75000"/>
                  </a:schemeClr>
                </a:solidFill>
              </a:rPr>
              <a:t>Missed is when we do not pay the provider and we do not charge the client</a:t>
            </a:r>
          </a:p>
          <a:p>
            <a:pPr marL="0" indent="0">
              <a:lnSpc>
                <a:spcPct val="100000"/>
              </a:lnSpc>
              <a:buNone/>
            </a:pPr>
            <a:r>
              <a:rPr lang="en-GB" sz="2000" dirty="0">
                <a:solidFill>
                  <a:schemeClr val="tx2">
                    <a:lumMod val="75000"/>
                  </a:schemeClr>
                </a:solidFill>
              </a:rPr>
              <a:t>e.g. this would be used if a day centre was closed or if a care worker did not turn up for a visit. This would also be used if </a:t>
            </a:r>
            <a:r>
              <a:rPr lang="en-GB" sz="2000" u="sng" dirty="0">
                <a:solidFill>
                  <a:schemeClr val="tx2">
                    <a:lumMod val="75000"/>
                  </a:schemeClr>
                </a:solidFill>
              </a:rPr>
              <a:t>sufficient</a:t>
            </a:r>
            <a:r>
              <a:rPr lang="en-GB" sz="2000" dirty="0">
                <a:solidFill>
                  <a:schemeClr val="tx2">
                    <a:lumMod val="75000"/>
                  </a:schemeClr>
                </a:solidFill>
              </a:rPr>
              <a:t> notice was given for a call to be cancelled for example if a client was in hospital</a:t>
            </a:r>
          </a:p>
          <a:p>
            <a:pPr>
              <a:defRPr/>
            </a:pPr>
            <a:endParaRPr lang="en-US" sz="1600" dirty="0"/>
          </a:p>
          <a:p>
            <a:pPr>
              <a:defRPr/>
            </a:pPr>
            <a:endParaRPr lang="en-GB" sz="2400" dirty="0"/>
          </a:p>
        </p:txBody>
      </p:sp>
      <p:sp>
        <p:nvSpPr>
          <p:cNvPr id="4" name="Slide Number Placeholder 3"/>
          <p:cNvSpPr>
            <a:spLocks noGrp="1"/>
          </p:cNvSpPr>
          <p:nvPr>
            <p:ph type="sldNum" sz="quarter" idx="10"/>
          </p:nvPr>
        </p:nvSpPr>
        <p:spPr/>
        <p:txBody>
          <a:bodyPr/>
          <a:lstStyle/>
          <a:p>
            <a:pPr>
              <a:defRPr/>
            </a:pPr>
            <a:fld id="{A76D0BE2-747D-4D8E-A6D5-DB3C0C8020C2}" type="slidenum">
              <a:rPr lang="en-US" smtClean="0"/>
              <a:pPr>
                <a:defRPr/>
              </a:pPr>
              <a:t>5</a:t>
            </a:fld>
            <a:endParaRPr lang="en-US" sz="1400" b="0" dirty="0">
              <a:solidFill>
                <a:schemeClr val="tx1"/>
              </a:solidFill>
              <a:latin typeface="Times" pitchFamily="1"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GB" altLang="en-US" dirty="0">
                <a:ea typeface="Geneva"/>
                <a:cs typeface="Geneva"/>
              </a:rPr>
              <a:t>Video</a:t>
            </a:r>
          </a:p>
        </p:txBody>
      </p:sp>
      <p:sp>
        <p:nvSpPr>
          <p:cNvPr id="3" name="Content Placeholder 2"/>
          <p:cNvSpPr>
            <a:spLocks noGrp="1"/>
          </p:cNvSpPr>
          <p:nvPr>
            <p:ph idx="1"/>
          </p:nvPr>
        </p:nvSpPr>
        <p:spPr>
          <a:xfrm>
            <a:off x="539552" y="1340768"/>
            <a:ext cx="8147248" cy="4104456"/>
          </a:xfrm>
        </p:spPr>
        <p:txBody>
          <a:bodyPr/>
          <a:lstStyle/>
          <a:p>
            <a:pPr marL="0" indent="0">
              <a:lnSpc>
                <a:spcPct val="120000"/>
              </a:lnSpc>
              <a:buNone/>
              <a:defRPr/>
            </a:pPr>
            <a:r>
              <a:rPr lang="en-GB" sz="2000" dirty="0">
                <a:solidFill>
                  <a:schemeClr val="tx2">
                    <a:lumMod val="75000"/>
                  </a:schemeClr>
                </a:solidFill>
              </a:rPr>
              <a:t>The way that we record these services depends on the service provided. This is covered in the video that is on our website (</a:t>
            </a:r>
            <a:r>
              <a:rPr lang="en-GB" sz="2000" dirty="0">
                <a:hlinkClick r:id="rId3"/>
              </a:rPr>
              <a:t>https://www.worcestershire.gov.uk/adultsproviderportal</a:t>
            </a:r>
            <a:r>
              <a:rPr lang="en-GB" sz="2000" dirty="0">
                <a:solidFill>
                  <a:schemeClr val="tx2">
                    <a:lumMod val="75000"/>
                  </a:schemeClr>
                </a:solidFill>
              </a:rPr>
              <a:t>), and that we will revisit now;</a:t>
            </a:r>
          </a:p>
          <a:p>
            <a:pPr marL="0" indent="0">
              <a:lnSpc>
                <a:spcPct val="120000"/>
              </a:lnSpc>
              <a:buNone/>
              <a:defRPr/>
            </a:pPr>
            <a:r>
              <a:rPr lang="en-GB" sz="2000" u="sng" dirty="0">
                <a:hlinkClick r:id="rId4"/>
              </a:rPr>
              <a:t>https://youtu.be/SsnX8LvUmMs</a:t>
            </a:r>
            <a:endParaRPr lang="en-US" sz="2000" dirty="0">
              <a:solidFill>
                <a:schemeClr val="tx2">
                  <a:lumMod val="75000"/>
                </a:schemeClr>
              </a:solidFill>
              <a:cs typeface="Arial" charset="0"/>
            </a:endParaRPr>
          </a:p>
          <a:p>
            <a:pPr marL="0" indent="0">
              <a:lnSpc>
                <a:spcPct val="120000"/>
              </a:lnSpc>
              <a:buFontTx/>
              <a:buNone/>
              <a:defRPr/>
            </a:pPr>
            <a:br>
              <a:rPr lang="en-GB" sz="2400" dirty="0"/>
            </a:br>
            <a:endParaRPr lang="en-GB" sz="2400" dirty="0"/>
          </a:p>
          <a:p>
            <a:pPr>
              <a:defRPr/>
            </a:pPr>
            <a:endParaRPr lang="en-GB" dirty="0"/>
          </a:p>
          <a:p>
            <a:pPr>
              <a:defRPr/>
            </a:pPr>
            <a:endParaRPr lang="en-GB" dirty="0"/>
          </a:p>
        </p:txBody>
      </p:sp>
      <p:sp>
        <p:nvSpPr>
          <p:cNvPr id="4" name="Slide Number Placeholder 3"/>
          <p:cNvSpPr>
            <a:spLocks noGrp="1"/>
          </p:cNvSpPr>
          <p:nvPr>
            <p:ph type="sldNum" sz="quarter" idx="10"/>
          </p:nvPr>
        </p:nvSpPr>
        <p:spPr/>
        <p:txBody>
          <a:bodyPr/>
          <a:lstStyle/>
          <a:p>
            <a:pPr>
              <a:defRPr/>
            </a:pPr>
            <a:fld id="{1EC58A4C-BF65-43FB-8227-4D024A1691C9}" type="slidenum">
              <a:rPr lang="en-US"/>
              <a:pPr>
                <a:defRPr/>
              </a:pPr>
              <a:t>6</a:t>
            </a:fld>
            <a:endParaRPr lang="en-US" sz="1400" b="0" dirty="0">
              <a:solidFill>
                <a:srgbClr val="000000"/>
              </a:solidFill>
              <a:latin typeface="Times" charset="0"/>
            </a:endParaRPr>
          </a:p>
        </p:txBody>
      </p:sp>
    </p:spTree>
    <p:extLst>
      <p:ext uri="{BB962C8B-B14F-4D97-AF65-F5344CB8AC3E}">
        <p14:creationId xmlns:p14="http://schemas.microsoft.com/office/powerpoint/2010/main" val="731461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5300" y="764704"/>
            <a:ext cx="8153400" cy="720080"/>
          </a:xfrm>
        </p:spPr>
        <p:txBody>
          <a:bodyPr/>
          <a:lstStyle/>
          <a:p>
            <a:pPr algn="l"/>
            <a:r>
              <a:rPr lang="en-GB" sz="3600" dirty="0"/>
              <a:t>Entering actuals</a:t>
            </a:r>
          </a:p>
        </p:txBody>
      </p:sp>
      <p:sp>
        <p:nvSpPr>
          <p:cNvPr id="3" name="Subtitle 2"/>
          <p:cNvSpPr>
            <a:spLocks noGrp="1"/>
          </p:cNvSpPr>
          <p:nvPr>
            <p:ph type="subTitle" idx="1"/>
          </p:nvPr>
        </p:nvSpPr>
        <p:spPr>
          <a:xfrm>
            <a:off x="457200" y="1556792"/>
            <a:ext cx="8153400" cy="4082008"/>
          </a:xfrm>
        </p:spPr>
        <p:txBody>
          <a:bodyPr/>
          <a:lstStyle/>
          <a:p>
            <a:pPr marL="457200" indent="-457200" algn="l">
              <a:buFont typeface="Arial" panose="020B0604020202020204" pitchFamily="34" charset="0"/>
              <a:buChar char="•"/>
            </a:pPr>
            <a:r>
              <a:rPr lang="en-GB" sz="2000" dirty="0">
                <a:solidFill>
                  <a:schemeClr val="tx1"/>
                </a:solidFill>
              </a:rPr>
              <a:t>Our most frequently asked questions relate to entering actuals, or amending them. Entering actuals is covered in the video but when it comes to amending actuals backdated then we have an example on following page:</a:t>
            </a:r>
          </a:p>
          <a:p>
            <a:pPr marL="457200" indent="-457200" algn="l">
              <a:buFont typeface="Arial" panose="020B0604020202020204" pitchFamily="34" charset="0"/>
              <a:buChar char="•"/>
            </a:pPr>
            <a:endParaRPr lang="en-GB" sz="2000" dirty="0">
              <a:solidFill>
                <a:schemeClr val="tx1"/>
              </a:solidFill>
            </a:endParaRPr>
          </a:p>
        </p:txBody>
      </p:sp>
    </p:spTree>
    <p:extLst>
      <p:ext uri="{BB962C8B-B14F-4D97-AF65-F5344CB8AC3E}">
        <p14:creationId xmlns:p14="http://schemas.microsoft.com/office/powerpoint/2010/main" val="2170177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2D82797-467A-4386-81AF-1FCD192BD99D}"/>
              </a:ext>
              <a:ext uri="{C183D7F6-B498-43B3-948B-1728B52AA6E4}">
                <adec:decorative xmlns:adec="http://schemas.microsoft.com/office/drawing/2017/decorative" val="0"/>
              </a:ext>
            </a:extLst>
          </p:cNvPr>
          <p:cNvSpPr>
            <a:spLocks noGrp="1"/>
          </p:cNvSpPr>
          <p:nvPr>
            <p:ph type="title" idx="4294967295"/>
          </p:nvPr>
        </p:nvSpPr>
        <p:spPr/>
        <p:txBody>
          <a:bodyPr/>
          <a:lstStyle/>
          <a:p>
            <a:r>
              <a:rPr lang="en-GB" dirty="0"/>
              <a:t>Example:</a:t>
            </a:r>
          </a:p>
        </p:txBody>
      </p:sp>
      <p:pic>
        <p:nvPicPr>
          <p:cNvPr id="5" name="Picture 4" descr="example of backdated purchase, where there are lines relating to the old deleted one, and the new one&#10;">
            <a:extLst>
              <a:ext uri="{FF2B5EF4-FFF2-40B4-BE49-F238E27FC236}">
                <a16:creationId xmlns:a16="http://schemas.microsoft.com/office/drawing/2014/main" id="{945CEBFA-965F-4702-AA72-A5B1DE50B94C}"/>
              </a:ext>
            </a:extLst>
          </p:cNvPr>
          <p:cNvPicPr/>
          <p:nvPr/>
        </p:nvPicPr>
        <p:blipFill>
          <a:blip r:embed="rId3"/>
          <a:stretch>
            <a:fillRect/>
          </a:stretch>
        </p:blipFill>
        <p:spPr>
          <a:xfrm>
            <a:off x="2627784" y="476672"/>
            <a:ext cx="4141541" cy="5527704"/>
          </a:xfrm>
          <a:prstGeom prst="rect">
            <a:avLst/>
          </a:prstGeom>
        </p:spPr>
      </p:pic>
      <p:sp>
        <p:nvSpPr>
          <p:cNvPr id="12" name="TextBox 11">
            <a:extLst>
              <a:ext uri="{FF2B5EF4-FFF2-40B4-BE49-F238E27FC236}">
                <a16:creationId xmlns:a16="http://schemas.microsoft.com/office/drawing/2014/main" id="{59E9296B-C7B4-4A01-9909-9E99CAE2AB9A}"/>
              </a:ext>
            </a:extLst>
          </p:cNvPr>
          <p:cNvSpPr txBox="1"/>
          <p:nvPr/>
        </p:nvSpPr>
        <p:spPr>
          <a:xfrm>
            <a:off x="539552" y="1979258"/>
            <a:ext cx="1296144" cy="600164"/>
          </a:xfrm>
          <a:prstGeom prst="rect">
            <a:avLst/>
          </a:prstGeom>
          <a:noFill/>
        </p:spPr>
        <p:txBody>
          <a:bodyPr wrap="square" rtlCol="0">
            <a:spAutoFit/>
          </a:bodyPr>
          <a:lstStyle/>
          <a:p>
            <a:r>
              <a:rPr lang="en-GB" sz="1100" dirty="0">
                <a:latin typeface="+mn-lt"/>
                <a:cs typeface="Calibri" panose="020F0502020204030204" pitchFamily="34" charset="0"/>
              </a:rPr>
              <a:t>Warning triangle means it relates to a deleted CPLI</a:t>
            </a:r>
          </a:p>
        </p:txBody>
      </p:sp>
      <p:sp>
        <p:nvSpPr>
          <p:cNvPr id="14" name="TextBox 13">
            <a:extLst>
              <a:ext uri="{FF2B5EF4-FFF2-40B4-BE49-F238E27FC236}">
                <a16:creationId xmlns:a16="http://schemas.microsoft.com/office/drawing/2014/main" id="{9587A704-1516-4B62-AFE5-017C236B9671}"/>
              </a:ext>
            </a:extLst>
          </p:cNvPr>
          <p:cNvSpPr txBox="1"/>
          <p:nvPr/>
        </p:nvSpPr>
        <p:spPr>
          <a:xfrm>
            <a:off x="6876256" y="1196752"/>
            <a:ext cx="1944216" cy="4185761"/>
          </a:xfrm>
          <a:prstGeom prst="rect">
            <a:avLst/>
          </a:prstGeom>
          <a:noFill/>
        </p:spPr>
        <p:txBody>
          <a:bodyPr wrap="square" rtlCol="0">
            <a:spAutoFit/>
          </a:bodyPr>
          <a:lstStyle/>
          <a:p>
            <a:r>
              <a:rPr lang="en-GB" sz="1400" dirty="0">
                <a:latin typeface="+mn-lt"/>
              </a:rPr>
              <a:t>In this case a CPLI has been backdated, but actuals had been entered against the previous CPLI</a:t>
            </a:r>
          </a:p>
          <a:p>
            <a:endParaRPr lang="en-GB" sz="1400" dirty="0">
              <a:latin typeface="+mn-lt"/>
            </a:endParaRPr>
          </a:p>
          <a:p>
            <a:r>
              <a:rPr lang="en-GB" sz="1400" dirty="0">
                <a:latin typeface="+mn-lt"/>
              </a:rPr>
              <a:t>To resolve this:</a:t>
            </a:r>
          </a:p>
          <a:p>
            <a:r>
              <a:rPr lang="en-GB" sz="1400" dirty="0">
                <a:latin typeface="+mn-lt"/>
              </a:rPr>
              <a:t>1. Remove the actuals relating to the deleted CPLI (with warning triangle)</a:t>
            </a:r>
          </a:p>
          <a:p>
            <a:r>
              <a:rPr lang="en-GB" sz="1400" dirty="0">
                <a:latin typeface="+mn-lt"/>
              </a:rPr>
              <a:t>2. Enter the actuals against the new CPLI (grey boxes without warning triangle) and </a:t>
            </a:r>
            <a:r>
              <a:rPr lang="en-GB" sz="1400" u="sng" dirty="0">
                <a:latin typeface="+mn-lt"/>
              </a:rPr>
              <a:t>add a comment </a:t>
            </a:r>
            <a:r>
              <a:rPr lang="en-GB" sz="1400" dirty="0">
                <a:latin typeface="+mn-lt"/>
              </a:rPr>
              <a:t>e.g. backdated PO </a:t>
            </a:r>
          </a:p>
          <a:p>
            <a:r>
              <a:rPr lang="en-GB" sz="1400" dirty="0">
                <a:latin typeface="+mn-lt"/>
              </a:rPr>
              <a:t>3. No need to export/import</a:t>
            </a:r>
          </a:p>
        </p:txBody>
      </p:sp>
      <p:sp>
        <p:nvSpPr>
          <p:cNvPr id="2" name="Slide Number Placeholder 1">
            <a:extLst>
              <a:ext uri="{C183D7F6-B498-43B3-948B-1728B52AA6E4}">
                <adec:decorative xmlns:adec="http://schemas.microsoft.com/office/drawing/2017/decorative" val="0"/>
              </a:ext>
            </a:extLst>
          </p:cNvPr>
          <p:cNvSpPr>
            <a:spLocks noGrp="1"/>
          </p:cNvSpPr>
          <p:nvPr>
            <p:ph type="sldNum" sz="quarter" idx="10"/>
          </p:nvPr>
        </p:nvSpPr>
        <p:spPr/>
        <p:txBody>
          <a:bodyPr/>
          <a:lstStyle/>
          <a:p>
            <a:pPr>
              <a:defRPr/>
            </a:pPr>
            <a:fld id="{51749A21-F6B4-45C2-ADB8-22A46CDF788A}" type="slidenum">
              <a:rPr lang="en-US" smtClean="0">
                <a:solidFill>
                  <a:srgbClr val="FFFFFF"/>
                </a:solidFill>
              </a:rPr>
              <a:pPr>
                <a:defRPr/>
              </a:pPr>
              <a:t>8</a:t>
            </a:fld>
            <a:endParaRPr lang="en-US" sz="1400" b="0" dirty="0">
              <a:solidFill>
                <a:srgbClr val="000000"/>
              </a:solidFill>
              <a:latin typeface="Times" pitchFamily="1" charset="0"/>
            </a:endParaRPr>
          </a:p>
        </p:txBody>
      </p:sp>
      <p:sp>
        <p:nvSpPr>
          <p:cNvPr id="3" name="Footer Placeholder 2">
            <a:extLst>
              <a:ext uri="{C183D7F6-B498-43B3-948B-1728B52AA6E4}">
                <adec:decorative xmlns:adec="http://schemas.microsoft.com/office/drawing/2017/decorative" val="1"/>
              </a:ext>
            </a:extLst>
          </p:cNvPr>
          <p:cNvSpPr>
            <a:spLocks noGrp="1"/>
          </p:cNvSpPr>
          <p:nvPr>
            <p:ph type="ftr" sz="quarter" idx="11"/>
          </p:nvPr>
        </p:nvSpPr>
        <p:spPr/>
        <p:txBody>
          <a:bodyPr/>
          <a:lstStyle/>
          <a:p>
            <a:pPr>
              <a:defRPr/>
            </a:pPr>
            <a:r>
              <a:rPr lang="en-US" dirty="0">
                <a:solidFill>
                  <a:srgbClr val="000000"/>
                </a:solidFill>
              </a:rPr>
              <a:t> </a:t>
            </a:r>
          </a:p>
        </p:txBody>
      </p:sp>
      <p:cxnSp>
        <p:nvCxnSpPr>
          <p:cNvPr id="7" name="Straight Arrow Connector 6">
            <a:extLst>
              <a:ext uri="{FF2B5EF4-FFF2-40B4-BE49-F238E27FC236}">
                <a16:creationId xmlns:a16="http://schemas.microsoft.com/office/drawing/2014/main" id="{538B29A0-C93A-46A4-80DB-4AA03F090A13}"/>
              </a:ext>
              <a:ext uri="{C183D7F6-B498-43B3-948B-1728B52AA6E4}">
                <adec:decorative xmlns:adec="http://schemas.microsoft.com/office/drawing/2017/decorative" val="1"/>
              </a:ext>
            </a:extLst>
          </p:cNvPr>
          <p:cNvCxnSpPr/>
          <p:nvPr/>
        </p:nvCxnSpPr>
        <p:spPr bwMode="auto">
          <a:xfrm flipV="1">
            <a:off x="1835696" y="1628800"/>
            <a:ext cx="792088" cy="432048"/>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9" name="Straight Arrow Connector 8">
            <a:extLst>
              <a:ext uri="{FF2B5EF4-FFF2-40B4-BE49-F238E27FC236}">
                <a16:creationId xmlns:a16="http://schemas.microsoft.com/office/drawing/2014/main" id="{C7521B60-814D-4765-B29F-67052BD33F32}"/>
              </a:ext>
              <a:ext uri="{C183D7F6-B498-43B3-948B-1728B52AA6E4}">
                <adec:decorative xmlns:adec="http://schemas.microsoft.com/office/drawing/2017/decorative" val="1"/>
              </a:ext>
            </a:extLst>
          </p:cNvPr>
          <p:cNvCxnSpPr/>
          <p:nvPr/>
        </p:nvCxnSpPr>
        <p:spPr bwMode="auto">
          <a:xfrm>
            <a:off x="1835696" y="2132856"/>
            <a:ext cx="792088" cy="1512168"/>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1" name="Straight Arrow Connector 10">
            <a:extLst>
              <a:ext uri="{FF2B5EF4-FFF2-40B4-BE49-F238E27FC236}">
                <a16:creationId xmlns:a16="http://schemas.microsoft.com/office/drawing/2014/main" id="{61723EDA-DF3D-4440-B799-729C20DF4AA9}"/>
              </a:ext>
              <a:ext uri="{C183D7F6-B498-43B3-948B-1728B52AA6E4}">
                <adec:decorative xmlns:adec="http://schemas.microsoft.com/office/drawing/2017/decorative" val="1"/>
              </a:ext>
            </a:extLst>
          </p:cNvPr>
          <p:cNvCxnSpPr/>
          <p:nvPr/>
        </p:nvCxnSpPr>
        <p:spPr bwMode="auto">
          <a:xfrm>
            <a:off x="1835696" y="2204864"/>
            <a:ext cx="792088" cy="18002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347425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C183D7F6-B498-43B3-948B-1728B52AA6E4}">
                <adec:decorative xmlns:adec="http://schemas.microsoft.com/office/drawing/2017/decorative" val="1"/>
              </a:ext>
            </a:extLst>
          </p:cNvPr>
          <p:cNvSpPr>
            <a:spLocks noGrp="1"/>
          </p:cNvSpPr>
          <p:nvPr>
            <p:ph type="ftr" sz="quarter" idx="11"/>
          </p:nvPr>
        </p:nvSpPr>
        <p:spPr/>
        <p:txBody>
          <a:bodyPr/>
          <a:lstStyle/>
          <a:p>
            <a:pPr>
              <a:defRPr/>
            </a:pPr>
            <a:r>
              <a:rPr lang="en-US" dirty="0">
                <a:solidFill>
                  <a:srgbClr val="000000"/>
                </a:solidFill>
              </a:rPr>
              <a:t> </a:t>
            </a:r>
          </a:p>
        </p:txBody>
      </p:sp>
      <p:sp>
        <p:nvSpPr>
          <p:cNvPr id="7" name="Title 6">
            <a:extLst>
              <a:ext uri="{FF2B5EF4-FFF2-40B4-BE49-F238E27FC236}">
                <a16:creationId xmlns:a16="http://schemas.microsoft.com/office/drawing/2014/main" id="{85FF0352-B861-4EEE-8975-FAD8560EAD2D}"/>
              </a:ext>
            </a:extLst>
          </p:cNvPr>
          <p:cNvSpPr>
            <a:spLocks noGrp="1"/>
          </p:cNvSpPr>
          <p:nvPr>
            <p:ph type="title" idx="4294967295"/>
          </p:nvPr>
        </p:nvSpPr>
        <p:spPr/>
        <p:txBody>
          <a:bodyPr/>
          <a:lstStyle/>
          <a:p>
            <a:pPr rtl="0" eaLnBrk="0" fontAlgn="base" hangingPunct="0"/>
            <a:r>
              <a:rPr lang="en-GB" sz="3600" b="1" kern="1200" dirty="0">
                <a:solidFill>
                  <a:srgbClr val="8D181F"/>
                </a:solidFill>
                <a:effectLst/>
                <a:latin typeface="Arial" panose="020B0604020202020204" pitchFamily="34" charset="0"/>
                <a:ea typeface="+mn-ea"/>
                <a:cs typeface="+mn-cs"/>
              </a:rPr>
              <a:t>Other</a:t>
            </a:r>
            <a:r>
              <a:rPr lang="en-GB" sz="2400" kern="1200" dirty="0">
                <a:solidFill>
                  <a:srgbClr val="000000"/>
                </a:solidFill>
                <a:effectLst/>
                <a:latin typeface="Times" panose="02020603050405020304" pitchFamily="18" charset="0"/>
                <a:ea typeface="+mn-ea"/>
                <a:cs typeface="+mn-cs"/>
              </a:rPr>
              <a:t> </a:t>
            </a:r>
            <a:r>
              <a:rPr lang="en-GB" sz="3600" b="1" kern="1200" dirty="0">
                <a:solidFill>
                  <a:srgbClr val="8D181F"/>
                </a:solidFill>
                <a:effectLst/>
                <a:latin typeface="Arial" panose="020B0604020202020204" pitchFamily="34" charset="0"/>
                <a:ea typeface="+mn-ea"/>
                <a:cs typeface="+mn-cs"/>
              </a:rPr>
              <a:t>tips</a:t>
            </a:r>
            <a:r>
              <a:rPr lang="en-GB" sz="2400" kern="1200" dirty="0">
                <a:solidFill>
                  <a:srgbClr val="000000"/>
                </a:solidFill>
                <a:effectLst/>
                <a:latin typeface="Times" panose="02020603050405020304" pitchFamily="18" charset="0"/>
                <a:ea typeface="+mn-ea"/>
                <a:cs typeface="+mn-cs"/>
              </a:rPr>
              <a:t> </a:t>
            </a:r>
            <a:r>
              <a:rPr lang="en-GB" sz="3600" b="1" kern="1200" dirty="0">
                <a:solidFill>
                  <a:srgbClr val="8D181F"/>
                </a:solidFill>
                <a:effectLst/>
                <a:latin typeface="Arial" panose="020B0604020202020204" pitchFamily="34" charset="0"/>
                <a:ea typeface="+mn-ea"/>
                <a:cs typeface="+mn-cs"/>
              </a:rPr>
              <a:t>when</a:t>
            </a:r>
            <a:r>
              <a:rPr lang="en-GB" sz="2400" kern="1200" dirty="0">
                <a:solidFill>
                  <a:srgbClr val="000000"/>
                </a:solidFill>
                <a:effectLst/>
                <a:latin typeface="Times" panose="02020603050405020304" pitchFamily="18" charset="0"/>
                <a:ea typeface="+mn-ea"/>
                <a:cs typeface="+mn-cs"/>
              </a:rPr>
              <a:t> </a:t>
            </a:r>
            <a:r>
              <a:rPr lang="en-GB" sz="3600" b="1" kern="1200" dirty="0">
                <a:solidFill>
                  <a:srgbClr val="8D181F"/>
                </a:solidFill>
                <a:effectLst/>
                <a:latin typeface="Arial" panose="020B0604020202020204" pitchFamily="34" charset="0"/>
                <a:ea typeface="+mn-ea"/>
                <a:cs typeface="+mn-cs"/>
              </a:rPr>
              <a:t>entering</a:t>
            </a:r>
            <a:r>
              <a:rPr lang="en-GB" sz="2400" kern="1200" dirty="0">
                <a:solidFill>
                  <a:srgbClr val="000000"/>
                </a:solidFill>
                <a:effectLst/>
                <a:latin typeface="Times" panose="02020603050405020304" pitchFamily="18" charset="0"/>
                <a:ea typeface="+mn-ea"/>
                <a:cs typeface="+mn-cs"/>
              </a:rPr>
              <a:t> </a:t>
            </a:r>
            <a:r>
              <a:rPr lang="en-GB" sz="3600" b="1" kern="1200" dirty="0">
                <a:solidFill>
                  <a:srgbClr val="8D181F"/>
                </a:solidFill>
                <a:effectLst/>
                <a:latin typeface="Arial" panose="020B0604020202020204" pitchFamily="34" charset="0"/>
                <a:ea typeface="+mn-ea"/>
                <a:cs typeface="+mn-cs"/>
              </a:rPr>
              <a:t>actuals</a:t>
            </a:r>
            <a:endParaRPr lang="en-GB" dirty="0">
              <a:effectLst/>
            </a:endParaRPr>
          </a:p>
          <a:p>
            <a:endParaRPr lang="en-GB" dirty="0"/>
          </a:p>
        </p:txBody>
      </p:sp>
      <p:sp>
        <p:nvSpPr>
          <p:cNvPr id="5" name="TextBox 4">
            <a:extLst>
              <a:ext uri="{FF2B5EF4-FFF2-40B4-BE49-F238E27FC236}">
                <a16:creationId xmlns:a16="http://schemas.microsoft.com/office/drawing/2014/main" id="{1B89559E-8DE4-4B76-B52E-D7764951BC2D}"/>
              </a:ext>
            </a:extLst>
          </p:cNvPr>
          <p:cNvSpPr txBox="1"/>
          <p:nvPr/>
        </p:nvSpPr>
        <p:spPr>
          <a:xfrm>
            <a:off x="539552" y="1556792"/>
            <a:ext cx="8208912" cy="4093428"/>
          </a:xfrm>
          <a:prstGeom prst="rect">
            <a:avLst/>
          </a:prstGeom>
          <a:noFill/>
        </p:spPr>
        <p:txBody>
          <a:bodyPr wrap="square" rtlCol="0">
            <a:spAutoFit/>
          </a:bodyPr>
          <a:lstStyle/>
          <a:p>
            <a:pPr marL="342900" indent="-342900">
              <a:buFont typeface="Arial" panose="020B0604020202020204" pitchFamily="34" charset="0"/>
              <a:buChar char="•"/>
            </a:pPr>
            <a:r>
              <a:rPr lang="en-GB" sz="2000" dirty="0">
                <a:latin typeface="+mn-lt"/>
              </a:rPr>
              <a:t>If making backdated changes then it is important to only amend the specific client – as when you do the export/import process you are live in our system and it overwrites what has already been recorded. If you delete out actuals from other clients, then the money will be reclaimed</a:t>
            </a:r>
          </a:p>
          <a:p>
            <a:pPr marL="342900" indent="-342900">
              <a:buFont typeface="Arial" panose="020B0604020202020204" pitchFamily="34" charset="0"/>
              <a:buChar char="•"/>
            </a:pPr>
            <a:r>
              <a:rPr lang="en-GB" sz="2000" dirty="0">
                <a:latin typeface="+mn-lt"/>
              </a:rPr>
              <a:t>Actuals need to be entered regularly, not only does this ensure regular payment but means the information is available for client billing. We recommend weekly or fortnightly. If the actuals are only a fortnight behind then they will be up to date for client billing. The billing schedule is on the website under ‘Portal payments and support’ </a:t>
            </a:r>
          </a:p>
          <a:p>
            <a:pPr marL="342900" indent="-342900">
              <a:buFont typeface="Arial" panose="020B0604020202020204" pitchFamily="34" charset="0"/>
              <a:buChar char="•"/>
            </a:pPr>
            <a:r>
              <a:rPr lang="en-GB" sz="2000" dirty="0">
                <a:latin typeface="+mn-lt"/>
              </a:rPr>
              <a:t>The deadline we have for submitting actuals is Tuesday evening, as the payment run is on a Wednesday</a:t>
            </a:r>
          </a:p>
        </p:txBody>
      </p:sp>
      <p:sp>
        <p:nvSpPr>
          <p:cNvPr id="2" name="Slide Number Placeholder 1"/>
          <p:cNvSpPr>
            <a:spLocks noGrp="1"/>
          </p:cNvSpPr>
          <p:nvPr>
            <p:ph type="sldNum" sz="quarter" idx="10"/>
          </p:nvPr>
        </p:nvSpPr>
        <p:spPr/>
        <p:txBody>
          <a:bodyPr/>
          <a:lstStyle/>
          <a:p>
            <a:pPr>
              <a:defRPr/>
            </a:pPr>
            <a:fld id="{51749A21-F6B4-45C2-ADB8-22A46CDF788A}" type="slidenum">
              <a:rPr lang="en-US" smtClean="0">
                <a:solidFill>
                  <a:srgbClr val="FFFFFF"/>
                </a:solidFill>
              </a:rPr>
              <a:pPr>
                <a:defRPr/>
              </a:pPr>
              <a:t>9</a:t>
            </a:fld>
            <a:endParaRPr lang="en-US" sz="1400" b="0" dirty="0">
              <a:solidFill>
                <a:srgbClr val="000000"/>
              </a:solidFill>
              <a:latin typeface="Times" pitchFamily="1" charset="0"/>
            </a:endParaRPr>
          </a:p>
        </p:txBody>
      </p:sp>
    </p:spTree>
    <p:extLst>
      <p:ext uri="{BB962C8B-B14F-4D97-AF65-F5344CB8AC3E}">
        <p14:creationId xmlns:p14="http://schemas.microsoft.com/office/powerpoint/2010/main" val="3681585007"/>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4338</TotalTime>
  <Words>1629</Words>
  <Application>Microsoft Office PowerPoint</Application>
  <PresentationFormat>On-screen Show (4:3)</PresentationFormat>
  <Paragraphs>119</Paragraphs>
  <Slides>18</Slides>
  <Notes>16</Notes>
  <HiddenSlides>0</HiddenSlides>
  <MMClips>0</MMClips>
  <ScaleCrop>false</ScaleCrop>
  <HeadingPairs>
    <vt:vector size="6" baseType="variant">
      <vt:variant>
        <vt:lpstr>Fonts Used</vt:lpstr>
      </vt:variant>
      <vt:variant>
        <vt:i4>2</vt:i4>
      </vt:variant>
      <vt:variant>
        <vt:lpstr>Theme</vt:lpstr>
      </vt:variant>
      <vt:variant>
        <vt:i4>5</vt:i4>
      </vt:variant>
      <vt:variant>
        <vt:lpstr>Slide Titles</vt:lpstr>
      </vt:variant>
      <vt:variant>
        <vt:i4>18</vt:i4>
      </vt:variant>
    </vt:vector>
  </HeadingPairs>
  <TitlesOfParts>
    <vt:vector size="25" baseType="lpstr">
      <vt:lpstr>Arial</vt:lpstr>
      <vt:lpstr>Times</vt:lpstr>
      <vt:lpstr>Blank Presentation</vt:lpstr>
      <vt:lpstr>1_Blank Presentation</vt:lpstr>
      <vt:lpstr>2_Blank Presentation</vt:lpstr>
      <vt:lpstr>3_Blank Presentation</vt:lpstr>
      <vt:lpstr>4_Blank Presentation</vt:lpstr>
      <vt:lpstr> Adults Provider Portal Training</vt:lpstr>
      <vt:lpstr>Housekeeping </vt:lpstr>
      <vt:lpstr>Agenda </vt:lpstr>
      <vt:lpstr>Introduction</vt:lpstr>
      <vt:lpstr>Terminology</vt:lpstr>
      <vt:lpstr>Video</vt:lpstr>
      <vt:lpstr>Entering actuals</vt:lpstr>
      <vt:lpstr>Example:</vt:lpstr>
      <vt:lpstr>Other tips when entering actuals </vt:lpstr>
      <vt:lpstr>continued</vt:lpstr>
      <vt:lpstr> continued</vt:lpstr>
      <vt:lpstr>CPLI screen</vt:lpstr>
      <vt:lpstr>Remittance advices </vt:lpstr>
      <vt:lpstr>Remittance advice example </vt:lpstr>
      <vt:lpstr>continued </vt:lpstr>
      <vt:lpstr> continued.</vt:lpstr>
      <vt:lpstr>Any questions? </vt:lpstr>
      <vt:lpstr> If you have got any queries please email adultsproviderportal@worcestershire.gov.uk including client ID number, period, amount and a brief explanation  </vt:lpstr>
    </vt:vector>
  </TitlesOfParts>
  <Company>WCC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Authorised User</dc:creator>
  <cp:lastModifiedBy>Waldron, Caroline</cp:lastModifiedBy>
  <cp:revision>200</cp:revision>
  <cp:lastPrinted>2017-12-19T13:45:43Z</cp:lastPrinted>
  <dcterms:created xsi:type="dcterms:W3CDTF">2007-09-09T20:48:45Z</dcterms:created>
  <dcterms:modified xsi:type="dcterms:W3CDTF">2021-06-29T10:29:20Z</dcterms:modified>
</cp:coreProperties>
</file>